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48" r:id="rId1"/>
  </p:sldMasterIdLst>
  <p:notesMasterIdLst>
    <p:notesMasterId r:id="rId3"/>
  </p:notesMasterIdLst>
  <p:handoutMasterIdLst>
    <p:handoutMasterId r:id="rId4"/>
  </p:handoutMasterIdLst>
  <p:sldIdLst>
    <p:sldId id="293" r:id="rId2"/>
  </p:sldIdLst>
  <p:sldSz cx="6858000" cy="9906000" type="A4"/>
  <p:notesSz cx="6858000" cy="9144000"/>
  <p:defaultTextStyle>
    <a:defPPr>
      <a:defRPr lang="en-US"/>
    </a:defPPr>
    <a:lvl1pPr algn="l" defTabSz="363220" rtl="0" eaLnBrk="0" fontAlgn="base" hangingPunct="0">
      <a:spcBef>
        <a:spcPct val="0"/>
      </a:spcBef>
      <a:spcAft>
        <a:spcPct val="0"/>
      </a:spcAft>
      <a:defRPr sz="880" kern="1200">
        <a:solidFill>
          <a:srgbClr val="74808C"/>
        </a:solidFill>
        <a:latin typeface="Poppins" charset="0"/>
        <a:ea typeface="Poppins" charset="0"/>
        <a:cs typeface="Poppins" charset="0"/>
        <a:sym typeface="Poppins" charset="0"/>
      </a:defRPr>
    </a:lvl1pPr>
    <a:lvl2pPr marL="201168" indent="-100584" algn="l" defTabSz="363220" rtl="0" eaLnBrk="0" fontAlgn="base" hangingPunct="0">
      <a:spcBef>
        <a:spcPct val="0"/>
      </a:spcBef>
      <a:spcAft>
        <a:spcPct val="0"/>
      </a:spcAft>
      <a:defRPr sz="880" kern="1200">
        <a:solidFill>
          <a:srgbClr val="74808C"/>
        </a:solidFill>
        <a:latin typeface="Poppins" charset="0"/>
        <a:ea typeface="Poppins" charset="0"/>
        <a:cs typeface="Poppins" charset="0"/>
        <a:sym typeface="Poppins" charset="0"/>
      </a:defRPr>
    </a:lvl2pPr>
    <a:lvl3pPr marL="402336" indent="-201168" algn="l" defTabSz="363220" rtl="0" eaLnBrk="0" fontAlgn="base" hangingPunct="0">
      <a:spcBef>
        <a:spcPct val="0"/>
      </a:spcBef>
      <a:spcAft>
        <a:spcPct val="0"/>
      </a:spcAft>
      <a:defRPr sz="880" kern="1200">
        <a:solidFill>
          <a:srgbClr val="74808C"/>
        </a:solidFill>
        <a:latin typeface="Poppins" charset="0"/>
        <a:ea typeface="Poppins" charset="0"/>
        <a:cs typeface="Poppins" charset="0"/>
        <a:sym typeface="Poppins" charset="0"/>
      </a:defRPr>
    </a:lvl3pPr>
    <a:lvl4pPr marL="603504" indent="-301752" algn="l" defTabSz="363220" rtl="0" eaLnBrk="0" fontAlgn="base" hangingPunct="0">
      <a:spcBef>
        <a:spcPct val="0"/>
      </a:spcBef>
      <a:spcAft>
        <a:spcPct val="0"/>
      </a:spcAft>
      <a:defRPr sz="880" kern="1200">
        <a:solidFill>
          <a:srgbClr val="74808C"/>
        </a:solidFill>
        <a:latin typeface="Poppins" charset="0"/>
        <a:ea typeface="Poppins" charset="0"/>
        <a:cs typeface="Poppins" charset="0"/>
        <a:sym typeface="Poppins" charset="0"/>
      </a:defRPr>
    </a:lvl4pPr>
    <a:lvl5pPr marL="804672" indent="-402336" algn="l" defTabSz="363220" rtl="0" eaLnBrk="0" fontAlgn="base" hangingPunct="0">
      <a:spcBef>
        <a:spcPct val="0"/>
      </a:spcBef>
      <a:spcAft>
        <a:spcPct val="0"/>
      </a:spcAft>
      <a:defRPr sz="880" kern="1200">
        <a:solidFill>
          <a:srgbClr val="74808C"/>
        </a:solidFill>
        <a:latin typeface="Poppins" charset="0"/>
        <a:ea typeface="Poppins" charset="0"/>
        <a:cs typeface="Poppins" charset="0"/>
        <a:sym typeface="Poppins" charset="0"/>
      </a:defRPr>
    </a:lvl5pPr>
    <a:lvl6pPr marL="1005840" algn="l" defTabSz="402336" rtl="0" eaLnBrk="1" latinLnBrk="0" hangingPunct="1">
      <a:defRPr sz="880" kern="1200">
        <a:solidFill>
          <a:srgbClr val="74808C"/>
        </a:solidFill>
        <a:latin typeface="Poppins" charset="0"/>
        <a:ea typeface="Poppins" charset="0"/>
        <a:cs typeface="Poppins" charset="0"/>
        <a:sym typeface="Poppins" charset="0"/>
      </a:defRPr>
    </a:lvl6pPr>
    <a:lvl7pPr marL="1207008" algn="l" defTabSz="402336" rtl="0" eaLnBrk="1" latinLnBrk="0" hangingPunct="1">
      <a:defRPr sz="880" kern="1200">
        <a:solidFill>
          <a:srgbClr val="74808C"/>
        </a:solidFill>
        <a:latin typeface="Poppins" charset="0"/>
        <a:ea typeface="Poppins" charset="0"/>
        <a:cs typeface="Poppins" charset="0"/>
        <a:sym typeface="Poppins" charset="0"/>
      </a:defRPr>
    </a:lvl7pPr>
    <a:lvl8pPr marL="1408176" algn="l" defTabSz="402336" rtl="0" eaLnBrk="1" latinLnBrk="0" hangingPunct="1">
      <a:defRPr sz="880" kern="1200">
        <a:solidFill>
          <a:srgbClr val="74808C"/>
        </a:solidFill>
        <a:latin typeface="Poppins" charset="0"/>
        <a:ea typeface="Poppins" charset="0"/>
        <a:cs typeface="Poppins" charset="0"/>
        <a:sym typeface="Poppins" charset="0"/>
      </a:defRPr>
    </a:lvl8pPr>
    <a:lvl9pPr marL="1609344" algn="l" defTabSz="402336" rtl="0" eaLnBrk="1" latinLnBrk="0" hangingPunct="1">
      <a:defRPr sz="880" kern="1200">
        <a:solidFill>
          <a:srgbClr val="74808C"/>
        </a:solidFill>
        <a:latin typeface="Poppins" charset="0"/>
        <a:ea typeface="Poppins" charset="0"/>
        <a:cs typeface="Poppins" charset="0"/>
        <a:sym typeface="Poppins" charset="0"/>
      </a:defRPr>
    </a:lvl9pPr>
  </p:defaultTextStyle>
  <p:extLst>
    <p:ext uri="{521415D9-36F7-43E2-AB2F-B90AF26B5E84}">
      <p14:sectionLst xmlns:p14="http://schemas.microsoft.com/office/powerpoint/2010/main">
        <p14:section name="Sezione predefinita" id="{30C86751-64B2-8E4B-BDDC-0D683F3ED8D0}">
          <p14:sldIdLst>
            <p14:sldId id="293"/>
          </p14:sldIdLst>
        </p14:section>
      </p14:sectionLst>
    </p:ex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7851"/>
    <a:srgbClr val="00B0B9"/>
    <a:srgbClr val="8BD3E6"/>
    <a:srgbClr val="6BCABA"/>
    <a:srgbClr val="FFC600"/>
    <a:srgbClr val="9569BE"/>
    <a:srgbClr val="FF8200"/>
    <a:srgbClr val="0C2340"/>
    <a:srgbClr val="FDD26E"/>
    <a:srgbClr val="B896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Stile chiaro 3 - Color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93D81CF-94F2-401A-BA57-92F5A7B2D0C5}" styleName="Stile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8FB837D-C827-4EFA-A057-4D05807E0F7C}" styleName="Stile con tema 1 - Color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Stile con tema 1 - Color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72"/>
    <p:restoredTop sz="92670" autoAdjust="0"/>
  </p:normalViewPr>
  <p:slideViewPr>
    <p:cSldViewPr snapToGrid="0" showGuides="1">
      <p:cViewPr>
        <p:scale>
          <a:sx n="75" d="100"/>
          <a:sy n="75" d="100"/>
        </p:scale>
        <p:origin x="1396" y="-924"/>
      </p:cViewPr>
      <p:guideLst>
        <p:guide orient="horz" pos="3120"/>
        <p:guide pos="2160"/>
      </p:guideLst>
    </p:cSldViewPr>
  </p:slideViewPr>
  <p:notesTextViewPr>
    <p:cViewPr>
      <p:scale>
        <a:sx n="1" d="1"/>
        <a:sy n="1" d="1"/>
      </p:scale>
      <p:origin x="0" y="0"/>
    </p:cViewPr>
  </p:notesTextViewPr>
  <p:sorterViewPr>
    <p:cViewPr>
      <p:scale>
        <a:sx n="73" d="100"/>
        <a:sy n="7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a:defRPr sz="1200"/>
            </a:lvl1pPr>
          </a:lstStyle>
          <a:p>
            <a:endParaRPr lang="en-US" alt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a:defRPr sz="1200"/>
            </a:lvl1pPr>
          </a:lstStyle>
          <a:p>
            <a:fld id="{7C28E385-EB9C-564E-9211-E232FEF8F4E8}" type="datetimeFigureOut">
              <a:rPr lang="en-US" altLang="en-US"/>
              <a:pPr/>
              <a:t>12/17/2024</a:t>
            </a:fld>
            <a:endParaRPr lang="en-US" altLang="en-US"/>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a:defRPr sz="1200"/>
            </a:lvl1pPr>
          </a:lstStyle>
          <a:p>
            <a:endParaRPr lang="en-US" alt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a:defRPr sz="1200"/>
            </a:lvl1pPr>
          </a:lstStyle>
          <a:p>
            <a:fld id="{E826F3B1-BF39-5742-BB1D-197BBAEAA9B1}" type="slidenum">
              <a:rPr lang="en-US" altLang="en-US"/>
              <a:pPr/>
              <a:t>‹N›</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Rot="1" noChangeAspect="1"/>
          </p:cNvSpPr>
          <p:nvPr>
            <p:ph type="sldImg"/>
          </p:nvPr>
        </p:nvSpPr>
        <p:spPr bwMode="auto">
          <a:xfrm>
            <a:off x="2241550" y="685800"/>
            <a:ext cx="23749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sp>
      <p:sp>
        <p:nvSpPr>
          <p:cNvPr id="4098" name="Rectangle 2"/>
          <p:cNvSpPr>
            <a:spLocks noGrp="1"/>
          </p:cNvSpPr>
          <p:nvPr>
            <p:ph type="body" sz="quarter" idx="1"/>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x-none" altLang="x-none" noProof="0" smtClean="0">
                <a:sym typeface="Helvetica Neue" charset="0"/>
              </a:rPr>
              <a:t>Click to edit Master text styles</a:t>
            </a:r>
          </a:p>
          <a:p>
            <a:pPr lvl="1"/>
            <a:r>
              <a:rPr lang="x-none" altLang="x-none" noProof="0" smtClean="0">
                <a:sym typeface="Helvetica Neue" charset="0"/>
              </a:rPr>
              <a:t>Second level</a:t>
            </a:r>
          </a:p>
          <a:p>
            <a:pPr lvl="2"/>
            <a:r>
              <a:rPr lang="x-none" altLang="x-none" noProof="0" smtClean="0">
                <a:sym typeface="Helvetica Neue" charset="0"/>
              </a:rPr>
              <a:t>Third level</a:t>
            </a:r>
          </a:p>
          <a:p>
            <a:pPr lvl="3"/>
            <a:r>
              <a:rPr lang="x-none" altLang="x-none" noProof="0" smtClean="0">
                <a:sym typeface="Helvetica Neue" charset="0"/>
              </a:rPr>
              <a:t>Fourth level</a:t>
            </a:r>
          </a:p>
          <a:p>
            <a:pPr lvl="4"/>
            <a:r>
              <a:rPr lang="x-none" altLang="x-none" noProof="0" smtClean="0">
                <a:sym typeface="Helvetica Neue" charset="0"/>
              </a:rPr>
              <a:t>Fifth level</a:t>
            </a:r>
          </a:p>
        </p:txBody>
      </p:sp>
    </p:spTree>
  </p:cSld>
  <p:clrMap bg1="lt1" tx1="dk1" bg2="lt2" tx2="dk2" accent1="accent1" accent2="accent2" accent3="accent3" accent4="accent4" accent5="accent5" accent6="accent6" hlink="hlink" folHlink="folHlink"/>
  <p:notesStyle>
    <a:lvl1pPr algn="l" defTabSz="201168" rtl="0" eaLnBrk="0" fontAlgn="base" hangingPunct="0">
      <a:lnSpc>
        <a:spcPct val="117000"/>
      </a:lnSpc>
      <a:spcBef>
        <a:spcPct val="0"/>
      </a:spcBef>
      <a:spcAft>
        <a:spcPct val="0"/>
      </a:spcAft>
      <a:defRPr sz="968" kern="1200">
        <a:solidFill>
          <a:srgbClr val="000000"/>
        </a:solidFill>
        <a:latin typeface="Helvetica Neue" charset="0"/>
        <a:ea typeface="Helvetica Neue" charset="0"/>
        <a:cs typeface="Helvetica Neue" charset="0"/>
        <a:sym typeface="Helvetica Neue" charset="0"/>
      </a:defRPr>
    </a:lvl1pPr>
    <a:lvl2pPr indent="100584" algn="l" defTabSz="201168" rtl="0" eaLnBrk="0" fontAlgn="base" hangingPunct="0">
      <a:lnSpc>
        <a:spcPct val="117000"/>
      </a:lnSpc>
      <a:spcBef>
        <a:spcPct val="0"/>
      </a:spcBef>
      <a:spcAft>
        <a:spcPct val="0"/>
      </a:spcAft>
      <a:defRPr sz="968" kern="1200">
        <a:solidFill>
          <a:srgbClr val="000000"/>
        </a:solidFill>
        <a:latin typeface="Helvetica Neue" charset="0"/>
        <a:ea typeface="Helvetica Neue" charset="0"/>
        <a:cs typeface="Helvetica Neue" charset="0"/>
        <a:sym typeface="Helvetica Neue" charset="0"/>
      </a:defRPr>
    </a:lvl2pPr>
    <a:lvl3pPr indent="201168" algn="l" defTabSz="201168" rtl="0" eaLnBrk="0" fontAlgn="base" hangingPunct="0">
      <a:lnSpc>
        <a:spcPct val="117000"/>
      </a:lnSpc>
      <a:spcBef>
        <a:spcPct val="0"/>
      </a:spcBef>
      <a:spcAft>
        <a:spcPct val="0"/>
      </a:spcAft>
      <a:defRPr sz="968" kern="1200">
        <a:solidFill>
          <a:srgbClr val="000000"/>
        </a:solidFill>
        <a:latin typeface="Helvetica Neue" charset="0"/>
        <a:ea typeface="Helvetica Neue" charset="0"/>
        <a:cs typeface="Helvetica Neue" charset="0"/>
        <a:sym typeface="Helvetica Neue" charset="0"/>
      </a:defRPr>
    </a:lvl3pPr>
    <a:lvl4pPr indent="301752" algn="l" defTabSz="201168" rtl="0" eaLnBrk="0" fontAlgn="base" hangingPunct="0">
      <a:lnSpc>
        <a:spcPct val="117000"/>
      </a:lnSpc>
      <a:spcBef>
        <a:spcPct val="0"/>
      </a:spcBef>
      <a:spcAft>
        <a:spcPct val="0"/>
      </a:spcAft>
      <a:defRPr sz="968" kern="1200">
        <a:solidFill>
          <a:srgbClr val="000000"/>
        </a:solidFill>
        <a:latin typeface="Helvetica Neue" charset="0"/>
        <a:ea typeface="Helvetica Neue" charset="0"/>
        <a:cs typeface="Helvetica Neue" charset="0"/>
        <a:sym typeface="Helvetica Neue" charset="0"/>
      </a:defRPr>
    </a:lvl4pPr>
    <a:lvl5pPr indent="402336" algn="l" defTabSz="201168" rtl="0" eaLnBrk="0" fontAlgn="base" hangingPunct="0">
      <a:lnSpc>
        <a:spcPct val="117000"/>
      </a:lnSpc>
      <a:spcBef>
        <a:spcPct val="0"/>
      </a:spcBef>
      <a:spcAft>
        <a:spcPct val="0"/>
      </a:spcAft>
      <a:defRPr sz="968" kern="1200">
        <a:solidFill>
          <a:srgbClr val="000000"/>
        </a:solidFill>
        <a:latin typeface="Helvetica Neue" charset="0"/>
        <a:ea typeface="Helvetica Neue" charset="0"/>
        <a:cs typeface="Helvetica Neue" charset="0"/>
        <a:sym typeface="Helvetica Neue" charset="0"/>
      </a:defRPr>
    </a:lvl5pPr>
    <a:lvl6pPr marL="1005840" algn="l" defTabSz="402336" rtl="0" eaLnBrk="1" latinLnBrk="0" hangingPunct="1">
      <a:defRPr sz="528" kern="1200">
        <a:solidFill>
          <a:schemeClr val="tx1"/>
        </a:solidFill>
        <a:latin typeface="+mn-lt"/>
        <a:ea typeface="+mn-ea"/>
        <a:cs typeface="+mn-cs"/>
      </a:defRPr>
    </a:lvl6pPr>
    <a:lvl7pPr marL="1207008" algn="l" defTabSz="402336" rtl="0" eaLnBrk="1" latinLnBrk="0" hangingPunct="1">
      <a:defRPr sz="528" kern="1200">
        <a:solidFill>
          <a:schemeClr val="tx1"/>
        </a:solidFill>
        <a:latin typeface="+mn-lt"/>
        <a:ea typeface="+mn-ea"/>
        <a:cs typeface="+mn-cs"/>
      </a:defRPr>
    </a:lvl7pPr>
    <a:lvl8pPr marL="1408176" algn="l" defTabSz="402336" rtl="0" eaLnBrk="1" latinLnBrk="0" hangingPunct="1">
      <a:defRPr sz="528" kern="1200">
        <a:solidFill>
          <a:schemeClr val="tx1"/>
        </a:solidFill>
        <a:latin typeface="+mn-lt"/>
        <a:ea typeface="+mn-ea"/>
        <a:cs typeface="+mn-cs"/>
      </a:defRPr>
    </a:lvl8pPr>
    <a:lvl9pPr marL="1609344" algn="l" defTabSz="402336" rtl="0" eaLnBrk="1" latinLnBrk="0" hangingPunct="1">
      <a:defRPr sz="52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FFEE product">
    <p:spTree>
      <p:nvGrpSpPr>
        <p:cNvPr id="1" name=""/>
        <p:cNvGrpSpPr/>
        <p:nvPr/>
      </p:nvGrpSpPr>
      <p:grpSpPr>
        <a:xfrm>
          <a:off x="0" y="0"/>
          <a:ext cx="0" cy="0"/>
          <a:chOff x="0" y="0"/>
          <a:chExt cx="0" cy="0"/>
        </a:xfrm>
      </p:grpSpPr>
      <p:cxnSp>
        <p:nvCxnSpPr>
          <p:cNvPr id="5" name="Connettore 1 4"/>
          <p:cNvCxnSpPr/>
          <p:nvPr userDrawn="1"/>
        </p:nvCxnSpPr>
        <p:spPr bwMode="auto">
          <a:xfrm>
            <a:off x="2203334" y="273050"/>
            <a:ext cx="0" cy="9359900"/>
          </a:xfrm>
          <a:prstGeom prst="line">
            <a:avLst/>
          </a:prstGeom>
          <a:blipFill dpi="0" rotWithShape="0">
            <a:blip r:embed="rId2"/>
            <a:srcRect/>
            <a:tile tx="0" ty="0" sx="100000" sy="100000" flip="none" algn="tl"/>
          </a:blipFill>
          <a:ln w="25400" cap="flat" cmpd="sng" algn="ctr">
            <a:solidFill>
              <a:schemeClr val="bg1"/>
            </a:solidFill>
            <a:prstDash val="solid"/>
            <a:miter lim="400000"/>
            <a:headEnd type="none" w="med" len="med"/>
            <a:tailEnd type="none" w="med" len="med"/>
          </a:ln>
          <a:effectLst/>
        </p:spPr>
      </p:cxnSp>
      <p:sp>
        <p:nvSpPr>
          <p:cNvPr id="17" name="Segnaposto testo 54"/>
          <p:cNvSpPr>
            <a:spLocks noGrp="1"/>
          </p:cNvSpPr>
          <p:nvPr>
            <p:ph type="body" sz="quarter" idx="21" hasCustomPrompt="1"/>
          </p:nvPr>
        </p:nvSpPr>
        <p:spPr>
          <a:xfrm>
            <a:off x="2349500" y="3993544"/>
            <a:ext cx="1293151" cy="1117125"/>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800" b="0" i="0" baseline="0">
                <a:latin typeface="DeLonghi Sans" charset="0"/>
                <a:ea typeface="DeLonghi Sans" charset="0"/>
                <a:cs typeface="DeLonghi Sans" charset="0"/>
              </a:defRPr>
            </a:lvl1pPr>
            <a:lvl2pPr>
              <a:lnSpc>
                <a:spcPct val="100000"/>
              </a:lnSpc>
              <a:defRPr sz="506"/>
            </a:lvl2pPr>
            <a:lvl3pPr>
              <a:lnSpc>
                <a:spcPct val="100000"/>
              </a:lnSpc>
              <a:defRPr sz="506"/>
            </a:lvl3pPr>
            <a:lvl4pPr>
              <a:lnSpc>
                <a:spcPct val="100000"/>
              </a:lnSpc>
              <a:defRPr sz="506"/>
            </a:lvl4pPr>
            <a:lvl5pPr>
              <a:lnSpc>
                <a:spcPct val="100000"/>
              </a:lnSpc>
              <a:defRPr sz="506"/>
            </a:lvl5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bg1"/>
                </a:solidFill>
                <a:effectLst/>
                <a:latin typeface="DeLonghi Sans Regolare" charset="0"/>
                <a:cs typeface="DeLonghi Sans Regolare" charset="0"/>
              </a:rPr>
              <a:t>With a depth of only 7,5 cm, the Slim Style offers maximum performance, </a:t>
            </a:r>
            <a:r>
              <a:rPr kumimoji="0" lang="en-GB" sz="900" b="0" i="0" u="none" strike="noStrike" cap="none" normalizeH="0" baseline="0" dirty="0" err="1" smtClean="0">
                <a:ln>
                  <a:noFill/>
                </a:ln>
                <a:solidFill>
                  <a:schemeClr val="bg1"/>
                </a:solidFill>
                <a:effectLst/>
                <a:latin typeface="DeLonghi Sans Regolare" charset="0"/>
                <a:cs typeface="DeLonghi Sans Regolare" charset="0"/>
              </a:rPr>
              <a:t>combininig</a:t>
            </a:r>
            <a:r>
              <a:rPr kumimoji="0" lang="en-GB" sz="900" b="0" i="0" u="none" strike="noStrike" cap="none" normalizeH="0" baseline="0" dirty="0" smtClean="0">
                <a:ln>
                  <a:noFill/>
                </a:ln>
                <a:solidFill>
                  <a:schemeClr val="bg1"/>
                </a:solidFill>
                <a:effectLst/>
                <a:latin typeface="DeLonghi Sans Regolare" charset="0"/>
                <a:cs typeface="DeLonghi Sans Regolare" charset="0"/>
              </a:rPr>
              <a:t> functionality and design</a:t>
            </a:r>
          </a:p>
        </p:txBody>
      </p:sp>
      <p:sp>
        <p:nvSpPr>
          <p:cNvPr id="27" name="Segnaposto tabella 75"/>
          <p:cNvSpPr>
            <a:spLocks noGrp="1"/>
          </p:cNvSpPr>
          <p:nvPr>
            <p:ph type="tbl" sz="quarter" idx="32"/>
          </p:nvPr>
        </p:nvSpPr>
        <p:spPr>
          <a:xfrm>
            <a:off x="4576501" y="5339474"/>
            <a:ext cx="2021149" cy="3205923"/>
          </a:xfrm>
          <a:prstGeom prst="rect">
            <a:avLst/>
          </a:prstGeom>
        </p:spPr>
        <p:txBody>
          <a:bodyPr/>
          <a:lstStyle>
            <a:lvl1pPr rtl="0" eaLnBrk="1" fontAlgn="b" latinLnBrk="0" hangingPunct="1">
              <a:defRPr lang="it-IT" sz="450" b="0" i="0" u="none" strike="noStrike" kern="1200" dirty="0" err="1" smtClean="0">
                <a:solidFill>
                  <a:schemeClr val="bg1"/>
                </a:solidFill>
                <a:latin typeface="DeLonghi Sans" charset="0"/>
                <a:ea typeface="DeLonghi Sans" charset="0"/>
                <a:cs typeface="DeLonghi Sans" charset="0"/>
              </a:defRPr>
            </a:lvl1pPr>
          </a:lstStyle>
          <a:p>
            <a:endParaRPr lang="it-IT"/>
          </a:p>
        </p:txBody>
      </p:sp>
      <p:sp>
        <p:nvSpPr>
          <p:cNvPr id="28" name="Segnaposto testo 36"/>
          <p:cNvSpPr>
            <a:spLocks noGrp="1"/>
          </p:cNvSpPr>
          <p:nvPr>
            <p:ph type="body" sz="quarter" idx="33" hasCustomPrompt="1"/>
          </p:nvPr>
        </p:nvSpPr>
        <p:spPr>
          <a:xfrm>
            <a:off x="2349500" y="3611797"/>
            <a:ext cx="1292578" cy="371614"/>
          </a:xfrm>
          <a:prstGeom prst="rect">
            <a:avLst/>
          </a:prstGeom>
        </p:spPr>
        <p:txBody>
          <a:bodyPr/>
          <a:lstStyle>
            <a:lvl1pPr marL="0" marR="0" indent="0" algn="l" defTabSz="914400" rtl="0" eaLnBrk="1" fontAlgn="base" latinLnBrk="0" hangingPunct="1">
              <a:lnSpc>
                <a:spcPct val="100000"/>
              </a:lnSpc>
              <a:spcBef>
                <a:spcPct val="0"/>
              </a:spcBef>
              <a:spcAft>
                <a:spcPct val="0"/>
              </a:spcAft>
              <a:buClrTx/>
              <a:buSzTx/>
              <a:buFontTx/>
              <a:buNone/>
              <a:tabLst/>
              <a:defRPr lang="en-GB" sz="800" b="1" i="0" kern="1200" dirty="0" smtClean="0">
                <a:solidFill>
                  <a:schemeClr val="bg1"/>
                </a:solidFill>
                <a:latin typeface="DeLonghi Sans" charset="0"/>
                <a:ea typeface="DeLonghi Sans" charset="0"/>
                <a:cs typeface="DeLonghi Sans" charset="0"/>
                <a:sym typeface="Poppins" charset="0"/>
              </a:defRPr>
            </a:lvl1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DeLonghi Sans" charset="0"/>
                <a:ea typeface="DeLonghi Sans" charset="0"/>
                <a:cs typeface="DeLonghi Sans" charset="0"/>
              </a:rPr>
              <a:t>PARAGRAPH</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DeLonghi Sans" charset="0"/>
                <a:ea typeface="DeLonghi Sans" charset="0"/>
                <a:cs typeface="DeLonghi Sans" charset="0"/>
              </a:rPr>
              <a:t>TITLE</a:t>
            </a:r>
          </a:p>
        </p:txBody>
      </p:sp>
      <p:sp>
        <p:nvSpPr>
          <p:cNvPr id="29" name="Titolo 82"/>
          <p:cNvSpPr>
            <a:spLocks noGrp="1"/>
          </p:cNvSpPr>
          <p:nvPr>
            <p:ph type="title" hasCustomPrompt="1"/>
          </p:nvPr>
        </p:nvSpPr>
        <p:spPr>
          <a:xfrm>
            <a:off x="260350" y="2892460"/>
            <a:ext cx="1763713" cy="556418"/>
          </a:xfrm>
          <a:prstGeom prst="rect">
            <a:avLst/>
          </a:prstGeom>
        </p:spPr>
        <p:txBody>
          <a:bodyPr/>
          <a:lstStyle>
            <a:lvl1pPr>
              <a:defRPr sz="1800" baseline="0"/>
            </a:lvl1pPr>
          </a:lstStyle>
          <a:p>
            <a:pPr eaLnBrk="1">
              <a:defRPr/>
            </a:pPr>
            <a:r>
              <a:rPr lang="en-US" altLang="x-none" dirty="0" smtClean="0"/>
              <a:t>Product Name</a:t>
            </a:r>
            <a:br>
              <a:rPr lang="en-US" altLang="x-none" dirty="0" smtClean="0"/>
            </a:br>
            <a:r>
              <a:rPr lang="en-US" altLang="x-none" dirty="0" smtClean="0"/>
              <a:t>two lines</a:t>
            </a:r>
            <a:endParaRPr lang="x-none" altLang="x-none" dirty="0"/>
          </a:p>
        </p:txBody>
      </p:sp>
      <p:sp>
        <p:nvSpPr>
          <p:cNvPr id="42" name="Segnaposto testo 90"/>
          <p:cNvSpPr>
            <a:spLocks noGrp="1"/>
          </p:cNvSpPr>
          <p:nvPr>
            <p:ph type="body" sz="quarter" idx="43" hasCustomPrompt="1"/>
          </p:nvPr>
        </p:nvSpPr>
        <p:spPr>
          <a:xfrm>
            <a:off x="3324708" y="273050"/>
            <a:ext cx="2760347" cy="280323"/>
          </a:xfrm>
          <a:prstGeom prst="rect">
            <a:avLst/>
          </a:prstGeom>
        </p:spPr>
        <p:txBody>
          <a:bodyPr lIns="0" tIns="0" rIns="0" bIns="0" anchor="b" anchorCtr="0"/>
          <a:lstStyle>
            <a:lvl1pPr algn="r">
              <a:lnSpc>
                <a:spcPct val="100000"/>
              </a:lnSpc>
              <a:defRPr lang="it-IT" sz="1000" b="1" i="0" kern="1200" baseline="0" dirty="0" smtClean="0">
                <a:solidFill>
                  <a:schemeClr val="bg1"/>
                </a:solidFill>
                <a:latin typeface="DeLonghi Sans" charset="0"/>
                <a:ea typeface="DeLonghi Sans" charset="0"/>
                <a:cs typeface="DeLonghi Sans" charset="0"/>
                <a:sym typeface="Poppins Medium" charset="0"/>
              </a:defRPr>
            </a:lvl1pPr>
          </a:lstStyle>
          <a:p>
            <a:pPr lvl="0"/>
            <a:r>
              <a:rPr lang="it-IT" dirty="0" smtClean="0"/>
              <a:t>PRODUCT CATEGORY</a:t>
            </a:r>
            <a:endParaRPr lang="it-IT" dirty="0"/>
          </a:p>
        </p:txBody>
      </p:sp>
      <p:sp>
        <p:nvSpPr>
          <p:cNvPr id="37" name="Segnaposto contenuto 2"/>
          <p:cNvSpPr>
            <a:spLocks noGrp="1"/>
          </p:cNvSpPr>
          <p:nvPr>
            <p:ph sz="quarter" idx="45"/>
          </p:nvPr>
        </p:nvSpPr>
        <p:spPr>
          <a:xfrm>
            <a:off x="2349500" y="3439250"/>
            <a:ext cx="1294754" cy="71540"/>
          </a:xfrm>
          <a:solidFill>
            <a:schemeClr val="bg1"/>
          </a:solidFill>
        </p:spPr>
        <p:txBody>
          <a:bodyPr/>
          <a:lstStyle>
            <a:lvl1pPr>
              <a:lnSpc>
                <a:spcPct val="100000"/>
              </a:lnSpc>
              <a:defRPr sz="100">
                <a:solidFill>
                  <a:schemeClr val="bg1"/>
                </a:solidFill>
              </a:defRPr>
            </a:lvl1pPr>
          </a:lstStyle>
          <a:p>
            <a:endParaRPr lang="it-IT" dirty="0"/>
          </a:p>
        </p:txBody>
      </p:sp>
      <p:sp>
        <p:nvSpPr>
          <p:cNvPr id="68" name="Segnaposto testo 5"/>
          <p:cNvSpPr>
            <a:spLocks noGrp="1"/>
          </p:cNvSpPr>
          <p:nvPr>
            <p:ph type="body" sz="quarter" idx="67" hasCustomPrompt="1"/>
          </p:nvPr>
        </p:nvSpPr>
        <p:spPr>
          <a:xfrm>
            <a:off x="4577862" y="8804030"/>
            <a:ext cx="2019788" cy="828919"/>
          </a:xfrm>
          <a:prstGeom prst="rect">
            <a:avLst/>
          </a:prstGeom>
          <a:ln w="15875">
            <a:solidFill>
              <a:schemeClr val="accent2"/>
            </a:solidFill>
          </a:ln>
        </p:spPr>
        <p:txBody>
          <a:bodyPr anchor="ctr"/>
          <a:lstStyle>
            <a:lvl1pPr algn="ctr">
              <a:defRPr sz="1000"/>
            </a:lvl1pPr>
          </a:lstStyle>
          <a:p>
            <a:pPr lvl="0"/>
            <a:r>
              <a:rPr lang="it-IT" dirty="0" err="1" smtClean="0"/>
              <a:t>Barcode</a:t>
            </a:r>
            <a:r>
              <a:rPr lang="it-IT" dirty="0" smtClean="0"/>
              <a:t> and </a:t>
            </a:r>
            <a:r>
              <a:rPr lang="it-IT" dirty="0" err="1" smtClean="0"/>
              <a:t>codes</a:t>
            </a:r>
            <a:endParaRPr lang="it-IT" dirty="0"/>
          </a:p>
        </p:txBody>
      </p:sp>
      <p:pic>
        <p:nvPicPr>
          <p:cNvPr id="101" name="Immagine 100"/>
          <p:cNvPicPr>
            <a:picLocks noChangeAspect="1"/>
          </p:cNvPicPr>
          <p:nvPr userDrawn="1"/>
        </p:nvPicPr>
        <p:blipFill>
          <a:blip r:embed="rId3"/>
          <a:stretch>
            <a:fillRect/>
          </a:stretch>
        </p:blipFill>
        <p:spPr>
          <a:xfrm>
            <a:off x="722577" y="9350054"/>
            <a:ext cx="909589" cy="282896"/>
          </a:xfrm>
          <a:prstGeom prst="rect">
            <a:avLst/>
          </a:prstGeom>
        </p:spPr>
      </p:pic>
      <p:sp>
        <p:nvSpPr>
          <p:cNvPr id="103" name="Segnaposto testo 54"/>
          <p:cNvSpPr>
            <a:spLocks noGrp="1"/>
          </p:cNvSpPr>
          <p:nvPr>
            <p:ph type="body" sz="quarter" idx="79" hasCustomPrompt="1"/>
          </p:nvPr>
        </p:nvSpPr>
        <p:spPr>
          <a:xfrm>
            <a:off x="3824264" y="3993545"/>
            <a:ext cx="1293151" cy="1118206"/>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800" b="0" i="0" baseline="0">
                <a:latin typeface="DeLonghi Sans" charset="0"/>
                <a:ea typeface="DeLonghi Sans" charset="0"/>
                <a:cs typeface="DeLonghi Sans" charset="0"/>
              </a:defRPr>
            </a:lvl1pPr>
            <a:lvl2pPr>
              <a:lnSpc>
                <a:spcPct val="100000"/>
              </a:lnSpc>
              <a:defRPr sz="506"/>
            </a:lvl2pPr>
            <a:lvl3pPr>
              <a:lnSpc>
                <a:spcPct val="100000"/>
              </a:lnSpc>
              <a:defRPr sz="506"/>
            </a:lvl3pPr>
            <a:lvl4pPr>
              <a:lnSpc>
                <a:spcPct val="100000"/>
              </a:lnSpc>
              <a:defRPr sz="506"/>
            </a:lvl4pPr>
            <a:lvl5pPr>
              <a:lnSpc>
                <a:spcPct val="100000"/>
              </a:lnSpc>
              <a:defRPr sz="506"/>
            </a:lvl5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bg1"/>
                </a:solidFill>
                <a:effectLst/>
                <a:latin typeface="DeLonghi Sans Regolare" charset="0"/>
                <a:cs typeface="DeLonghi Sans Regolare" charset="0"/>
              </a:rPr>
              <a:t>With a depth of only 7,5 cm, the Slim Style offers maximum performance, </a:t>
            </a:r>
            <a:r>
              <a:rPr kumimoji="0" lang="en-GB" sz="900" b="0" i="0" u="none" strike="noStrike" cap="none" normalizeH="0" baseline="0" dirty="0" err="1" smtClean="0">
                <a:ln>
                  <a:noFill/>
                </a:ln>
                <a:solidFill>
                  <a:schemeClr val="bg1"/>
                </a:solidFill>
                <a:effectLst/>
                <a:latin typeface="DeLonghi Sans Regolare" charset="0"/>
                <a:cs typeface="DeLonghi Sans Regolare" charset="0"/>
              </a:rPr>
              <a:t>combininig</a:t>
            </a:r>
            <a:r>
              <a:rPr kumimoji="0" lang="en-GB" sz="900" b="0" i="0" u="none" strike="noStrike" cap="none" normalizeH="0" baseline="0" dirty="0" smtClean="0">
                <a:ln>
                  <a:noFill/>
                </a:ln>
                <a:solidFill>
                  <a:schemeClr val="bg1"/>
                </a:solidFill>
                <a:effectLst/>
                <a:latin typeface="DeLonghi Sans Regolare" charset="0"/>
                <a:cs typeface="DeLonghi Sans Regolare" charset="0"/>
              </a:rPr>
              <a:t> functionality and design</a:t>
            </a:r>
          </a:p>
        </p:txBody>
      </p:sp>
      <p:sp>
        <p:nvSpPr>
          <p:cNvPr id="104" name="Segnaposto testo 36"/>
          <p:cNvSpPr>
            <a:spLocks noGrp="1"/>
          </p:cNvSpPr>
          <p:nvPr>
            <p:ph type="body" sz="quarter" idx="80" hasCustomPrompt="1"/>
          </p:nvPr>
        </p:nvSpPr>
        <p:spPr>
          <a:xfrm>
            <a:off x="3832265" y="3611797"/>
            <a:ext cx="1292578" cy="371614"/>
          </a:xfrm>
          <a:prstGeom prst="rect">
            <a:avLst/>
          </a:prstGeom>
        </p:spPr>
        <p:txBody>
          <a:bodyPr/>
          <a:lstStyle>
            <a:lvl1pPr marL="0" marR="0" indent="0" algn="l" defTabSz="914400" rtl="0" eaLnBrk="1" fontAlgn="base" latinLnBrk="0" hangingPunct="1">
              <a:lnSpc>
                <a:spcPct val="100000"/>
              </a:lnSpc>
              <a:spcBef>
                <a:spcPct val="0"/>
              </a:spcBef>
              <a:spcAft>
                <a:spcPct val="0"/>
              </a:spcAft>
              <a:buClrTx/>
              <a:buSzTx/>
              <a:buFontTx/>
              <a:buNone/>
              <a:tabLst/>
              <a:defRPr lang="en-GB" sz="800" b="1" i="0" kern="1200" dirty="0" smtClean="0">
                <a:solidFill>
                  <a:schemeClr val="bg1"/>
                </a:solidFill>
                <a:latin typeface="DeLonghi Sans" charset="0"/>
                <a:ea typeface="DeLonghi Sans" charset="0"/>
                <a:cs typeface="DeLonghi Sans" charset="0"/>
                <a:sym typeface="Poppins" charset="0"/>
              </a:defRPr>
            </a:lvl1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DeLonghi Sans" charset="0"/>
                <a:ea typeface="DeLonghi Sans" charset="0"/>
                <a:cs typeface="DeLonghi Sans" charset="0"/>
              </a:rPr>
              <a:t>PARAGRAPH</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DeLonghi Sans" charset="0"/>
                <a:ea typeface="DeLonghi Sans" charset="0"/>
                <a:cs typeface="DeLonghi Sans" charset="0"/>
              </a:rPr>
              <a:t>TITLE</a:t>
            </a:r>
          </a:p>
        </p:txBody>
      </p:sp>
      <p:sp>
        <p:nvSpPr>
          <p:cNvPr id="105" name="Segnaposto contenuto 2"/>
          <p:cNvSpPr>
            <a:spLocks noGrp="1"/>
          </p:cNvSpPr>
          <p:nvPr>
            <p:ph sz="quarter" idx="81"/>
          </p:nvPr>
        </p:nvSpPr>
        <p:spPr>
          <a:xfrm>
            <a:off x="3830089" y="3439250"/>
            <a:ext cx="1294754" cy="71540"/>
          </a:xfrm>
          <a:solidFill>
            <a:schemeClr val="bg1"/>
          </a:solidFill>
        </p:spPr>
        <p:txBody>
          <a:bodyPr/>
          <a:lstStyle>
            <a:lvl1pPr>
              <a:lnSpc>
                <a:spcPct val="100000"/>
              </a:lnSpc>
              <a:defRPr sz="100">
                <a:solidFill>
                  <a:schemeClr val="bg1"/>
                </a:solidFill>
              </a:defRPr>
            </a:lvl1pPr>
          </a:lstStyle>
          <a:p>
            <a:endParaRPr lang="it-IT" dirty="0"/>
          </a:p>
        </p:txBody>
      </p:sp>
      <p:sp>
        <p:nvSpPr>
          <p:cNvPr id="106" name="Segnaposto testo 54"/>
          <p:cNvSpPr>
            <a:spLocks noGrp="1"/>
          </p:cNvSpPr>
          <p:nvPr>
            <p:ph type="body" sz="quarter" idx="82" hasCustomPrompt="1"/>
          </p:nvPr>
        </p:nvSpPr>
        <p:spPr>
          <a:xfrm>
            <a:off x="5282868" y="3993545"/>
            <a:ext cx="1293151" cy="1118206"/>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900" b="0" i="0" baseline="0">
                <a:latin typeface="DeLonghi Sans" charset="0"/>
                <a:ea typeface="DeLonghi Sans" charset="0"/>
                <a:cs typeface="DeLonghi Sans" charset="0"/>
              </a:defRPr>
            </a:lvl1pPr>
            <a:lvl2pPr>
              <a:lnSpc>
                <a:spcPct val="100000"/>
              </a:lnSpc>
              <a:defRPr sz="506"/>
            </a:lvl2pPr>
            <a:lvl3pPr>
              <a:lnSpc>
                <a:spcPct val="100000"/>
              </a:lnSpc>
              <a:defRPr sz="506"/>
            </a:lvl3pPr>
            <a:lvl4pPr>
              <a:lnSpc>
                <a:spcPct val="100000"/>
              </a:lnSpc>
              <a:defRPr sz="506"/>
            </a:lvl4pPr>
            <a:lvl5pPr>
              <a:lnSpc>
                <a:spcPct val="100000"/>
              </a:lnSpc>
              <a:defRPr sz="506"/>
            </a:lvl5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bg1"/>
                </a:solidFill>
                <a:effectLst/>
                <a:latin typeface="DeLonghi Sans Regolare" charset="0"/>
                <a:cs typeface="DeLonghi Sans Regolare" charset="0"/>
              </a:rPr>
              <a:t>With a depth of only 7,5 cm, the Slim Style offers maximum performance, </a:t>
            </a:r>
            <a:r>
              <a:rPr kumimoji="0" lang="en-GB" sz="900" b="0" i="0" u="none" strike="noStrike" cap="none" normalizeH="0" baseline="0" dirty="0" err="1" smtClean="0">
                <a:ln>
                  <a:noFill/>
                </a:ln>
                <a:solidFill>
                  <a:schemeClr val="bg1"/>
                </a:solidFill>
                <a:effectLst/>
                <a:latin typeface="DeLonghi Sans Regolare" charset="0"/>
                <a:cs typeface="DeLonghi Sans Regolare" charset="0"/>
              </a:rPr>
              <a:t>combininig</a:t>
            </a:r>
            <a:r>
              <a:rPr kumimoji="0" lang="en-GB" sz="900" b="0" i="0" u="none" strike="noStrike" cap="none" normalizeH="0" baseline="0" dirty="0" smtClean="0">
                <a:ln>
                  <a:noFill/>
                </a:ln>
                <a:solidFill>
                  <a:schemeClr val="bg1"/>
                </a:solidFill>
                <a:effectLst/>
                <a:latin typeface="DeLonghi Sans Regolare" charset="0"/>
                <a:cs typeface="DeLonghi Sans Regolare" charset="0"/>
              </a:rPr>
              <a:t> functionality and design</a:t>
            </a:r>
          </a:p>
        </p:txBody>
      </p:sp>
      <p:sp>
        <p:nvSpPr>
          <p:cNvPr id="107" name="Segnaposto testo 36"/>
          <p:cNvSpPr>
            <a:spLocks noGrp="1"/>
          </p:cNvSpPr>
          <p:nvPr>
            <p:ph type="body" sz="quarter" idx="83" hasCustomPrompt="1"/>
          </p:nvPr>
        </p:nvSpPr>
        <p:spPr>
          <a:xfrm>
            <a:off x="5290869" y="3611797"/>
            <a:ext cx="1292578" cy="371614"/>
          </a:xfrm>
          <a:prstGeom prst="rect">
            <a:avLst/>
          </a:prstGeom>
        </p:spPr>
        <p:txBody>
          <a:bodyPr/>
          <a:lstStyle>
            <a:lvl1pPr marL="0" marR="0" indent="0" algn="l" defTabSz="914400" rtl="0" eaLnBrk="1" fontAlgn="base" latinLnBrk="0" hangingPunct="1">
              <a:lnSpc>
                <a:spcPct val="100000"/>
              </a:lnSpc>
              <a:spcBef>
                <a:spcPct val="0"/>
              </a:spcBef>
              <a:spcAft>
                <a:spcPct val="0"/>
              </a:spcAft>
              <a:buClrTx/>
              <a:buSzTx/>
              <a:buFontTx/>
              <a:buNone/>
              <a:tabLst/>
              <a:defRPr lang="en-GB" sz="800" b="1" i="0" kern="1200" dirty="0" smtClean="0">
                <a:solidFill>
                  <a:schemeClr val="bg1"/>
                </a:solidFill>
                <a:latin typeface="DeLonghi Sans" charset="0"/>
                <a:ea typeface="DeLonghi Sans" charset="0"/>
                <a:cs typeface="DeLonghi Sans" charset="0"/>
                <a:sym typeface="Poppins" charset="0"/>
              </a:defRPr>
            </a:lvl1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DeLonghi Sans" charset="0"/>
                <a:ea typeface="DeLonghi Sans" charset="0"/>
                <a:cs typeface="DeLonghi Sans" charset="0"/>
              </a:rPr>
              <a:t>PARAGRAPH</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DeLonghi Sans" charset="0"/>
                <a:ea typeface="DeLonghi Sans" charset="0"/>
                <a:cs typeface="DeLonghi Sans" charset="0"/>
              </a:rPr>
              <a:t>TITLE</a:t>
            </a:r>
          </a:p>
        </p:txBody>
      </p:sp>
      <p:sp>
        <p:nvSpPr>
          <p:cNvPr id="108" name="Segnaposto contenuto 2"/>
          <p:cNvSpPr>
            <a:spLocks noGrp="1"/>
          </p:cNvSpPr>
          <p:nvPr>
            <p:ph sz="quarter" idx="84"/>
          </p:nvPr>
        </p:nvSpPr>
        <p:spPr>
          <a:xfrm>
            <a:off x="5288693" y="3439250"/>
            <a:ext cx="1294754" cy="71540"/>
          </a:xfrm>
          <a:solidFill>
            <a:schemeClr val="bg1"/>
          </a:solidFill>
        </p:spPr>
        <p:txBody>
          <a:bodyPr/>
          <a:lstStyle>
            <a:lvl1pPr>
              <a:lnSpc>
                <a:spcPct val="100000"/>
              </a:lnSpc>
              <a:defRPr sz="100">
                <a:solidFill>
                  <a:schemeClr val="bg1"/>
                </a:solidFill>
              </a:defRPr>
            </a:lvl1pPr>
          </a:lstStyle>
          <a:p>
            <a:endParaRPr lang="it-IT" dirty="0"/>
          </a:p>
        </p:txBody>
      </p:sp>
      <p:sp>
        <p:nvSpPr>
          <p:cNvPr id="3" name="Segnaposto testo 2"/>
          <p:cNvSpPr>
            <a:spLocks noGrp="1"/>
          </p:cNvSpPr>
          <p:nvPr>
            <p:ph type="body" sz="quarter" idx="87" hasCustomPrompt="1"/>
          </p:nvPr>
        </p:nvSpPr>
        <p:spPr>
          <a:xfrm>
            <a:off x="2349500" y="5206042"/>
            <a:ext cx="2066556" cy="2756676"/>
          </a:xfrm>
        </p:spPr>
        <p:txBody>
          <a:bodyPr/>
          <a:lstStyle>
            <a:lvl1pPr marL="0" marR="0" indent="0" algn="l" defTabSz="232213" rtl="0" eaLnBrk="0" fontAlgn="base" latinLnBrk="0" hangingPunct="0">
              <a:lnSpc>
                <a:spcPct val="100000"/>
              </a:lnSpc>
              <a:spcBef>
                <a:spcPct val="0"/>
              </a:spcBef>
              <a:spcAft>
                <a:spcPct val="0"/>
              </a:spcAft>
              <a:buClrTx/>
              <a:buSzTx/>
              <a:buFontTx/>
              <a:buNone/>
              <a:tabLst/>
              <a:defRPr sz="900">
                <a:solidFill>
                  <a:schemeClr val="bg1"/>
                </a:solidFill>
              </a:defRPr>
            </a:lvl1pPr>
          </a:lstStyle>
          <a:p>
            <a:pPr marL="0" marR="0" lvl="0" indent="0" algn="l" defTabSz="232213" rtl="0" eaLnBrk="0" fontAlgn="base" latinLnBrk="0" hangingPunct="0">
              <a:lnSpc>
                <a:spcPct val="100000"/>
              </a:lnSpc>
              <a:spcBef>
                <a:spcPct val="0"/>
              </a:spcBef>
              <a:spcAft>
                <a:spcPct val="0"/>
              </a:spcAft>
              <a:buClrTx/>
              <a:buSzTx/>
              <a:buFontTx/>
              <a:buNone/>
              <a:tabLst/>
              <a:defRPr/>
            </a:pPr>
            <a:r>
              <a:rPr lang="it-IT" dirty="0" smtClean="0"/>
              <a:t>Fare clic per modificare gli stili del testo dello schema. Fare clic per modificare gli stili del testo dello schema. Fare clic per modificare gli stili del testo dello schema.</a:t>
            </a:r>
          </a:p>
          <a:p>
            <a:pPr marL="0" marR="0" lvl="0" indent="0" algn="l" defTabSz="232213" rtl="0" eaLnBrk="0" fontAlgn="base" latinLnBrk="0" hangingPunct="0">
              <a:lnSpc>
                <a:spcPct val="100000"/>
              </a:lnSpc>
              <a:spcBef>
                <a:spcPct val="0"/>
              </a:spcBef>
              <a:spcAft>
                <a:spcPct val="0"/>
              </a:spcAft>
              <a:buClrTx/>
              <a:buSzTx/>
              <a:buFontTx/>
              <a:buNone/>
              <a:tabLst/>
              <a:defRPr/>
            </a:pPr>
            <a:r>
              <a:rPr lang="it-IT" dirty="0" smtClean="0"/>
              <a:t>Fare clic per modificare gli stili del testo dello schema. Fare clic per modificare gli stili del testo dello schema. Fare clic per modificare gli stili del testo dello schema.</a:t>
            </a:r>
          </a:p>
          <a:p>
            <a:pPr marL="0" marR="0" lvl="0" indent="0" algn="l" defTabSz="232213" rtl="0" eaLnBrk="0" fontAlgn="base" latinLnBrk="0" hangingPunct="0">
              <a:lnSpc>
                <a:spcPct val="100000"/>
              </a:lnSpc>
              <a:spcBef>
                <a:spcPct val="0"/>
              </a:spcBef>
              <a:spcAft>
                <a:spcPct val="0"/>
              </a:spcAft>
              <a:buClrTx/>
              <a:buSzTx/>
              <a:buFontTx/>
              <a:buNone/>
              <a:tabLst/>
              <a:defRPr/>
            </a:pPr>
            <a:r>
              <a:rPr lang="it-IT" dirty="0" smtClean="0"/>
              <a:t>Fare clic per modificare gli stili del testo dello schema. Fare clic per modificare gli stili del testo dello schema. Fare clic per modificare gli stili del testo dello schema.</a:t>
            </a:r>
          </a:p>
          <a:p>
            <a:pPr marL="0" marR="0" lvl="0" indent="0" algn="l" defTabSz="232213" rtl="0" eaLnBrk="0" fontAlgn="base" latinLnBrk="0" hangingPunct="0">
              <a:lnSpc>
                <a:spcPct val="100000"/>
              </a:lnSpc>
              <a:spcBef>
                <a:spcPct val="0"/>
              </a:spcBef>
              <a:spcAft>
                <a:spcPct val="0"/>
              </a:spcAft>
              <a:buClrTx/>
              <a:buSzTx/>
              <a:buFontTx/>
              <a:buNone/>
              <a:tabLst/>
              <a:defRPr/>
            </a:pPr>
            <a:r>
              <a:rPr lang="it-IT" dirty="0" smtClean="0"/>
              <a:t>Fare clic per modificare gli stili del testo dello schema. </a:t>
            </a:r>
          </a:p>
        </p:txBody>
      </p:sp>
      <p:sp>
        <p:nvSpPr>
          <p:cNvPr id="18" name="Segnaposto testo 17"/>
          <p:cNvSpPr>
            <a:spLocks noGrp="1"/>
          </p:cNvSpPr>
          <p:nvPr>
            <p:ph type="body" sz="quarter" idx="89" hasCustomPrompt="1"/>
          </p:nvPr>
        </p:nvSpPr>
        <p:spPr>
          <a:xfrm>
            <a:off x="2349500" y="1057820"/>
            <a:ext cx="4248150" cy="615553"/>
          </a:xfrm>
        </p:spPr>
        <p:txBody>
          <a:bodyPr wrap="square" lIns="0" tIns="0" rIns="0" bIns="0">
            <a:spAutoFit/>
          </a:bodyPr>
          <a:lstStyle>
            <a:lvl1pPr>
              <a:lnSpc>
                <a:spcPct val="100000"/>
              </a:lnSpc>
              <a:defRPr sz="2000" b="1" i="0">
                <a:latin typeface="DeLonghi Sans" charset="0"/>
                <a:ea typeface="DeLonghi Sans" charset="0"/>
                <a:cs typeface="DeLonghi Sans" charset="0"/>
              </a:defRPr>
            </a:lvl1pPr>
          </a:lstStyle>
          <a:p>
            <a:pPr lvl="0"/>
            <a:r>
              <a:rPr lang="it-IT" dirty="0" smtClean="0"/>
              <a:t>Testo per risaltare aspetti di marketing, prodotto, promozione</a:t>
            </a:r>
            <a:r>
              <a:rPr lang="is-IS" dirty="0" smtClean="0"/>
              <a:t>…</a:t>
            </a:r>
            <a:endParaRPr lang="it-IT" dirty="0"/>
          </a:p>
        </p:txBody>
      </p:sp>
      <p:sp>
        <p:nvSpPr>
          <p:cNvPr id="118" name="Segnaposto contenuto 2"/>
          <p:cNvSpPr>
            <a:spLocks noGrp="1"/>
          </p:cNvSpPr>
          <p:nvPr>
            <p:ph sz="quarter" idx="90"/>
          </p:nvPr>
        </p:nvSpPr>
        <p:spPr>
          <a:xfrm>
            <a:off x="4556967" y="5208503"/>
            <a:ext cx="2052000" cy="71540"/>
          </a:xfrm>
          <a:solidFill>
            <a:schemeClr val="bg1"/>
          </a:solidFill>
        </p:spPr>
        <p:txBody>
          <a:bodyPr/>
          <a:lstStyle>
            <a:lvl1pPr>
              <a:lnSpc>
                <a:spcPct val="100000"/>
              </a:lnSpc>
              <a:defRPr sz="100">
                <a:solidFill>
                  <a:schemeClr val="bg1"/>
                </a:solidFill>
              </a:defRPr>
            </a:lvl1pPr>
          </a:lstStyle>
          <a:p>
            <a:endParaRPr lang="it-IT" dirty="0"/>
          </a:p>
        </p:txBody>
      </p:sp>
      <p:sp>
        <p:nvSpPr>
          <p:cNvPr id="31" name="Segnaposto testo 13"/>
          <p:cNvSpPr>
            <a:spLocks noGrp="1"/>
          </p:cNvSpPr>
          <p:nvPr>
            <p:ph type="body" sz="quarter" idx="113" hasCustomPrompt="1"/>
          </p:nvPr>
        </p:nvSpPr>
        <p:spPr>
          <a:xfrm>
            <a:off x="260648" y="6090321"/>
            <a:ext cx="1763415" cy="2435500"/>
          </a:xfrm>
        </p:spPr>
        <p:txBody>
          <a:bodyPr lIns="0" tIns="0" rIns="0" bIns="0"/>
          <a:lstStyle>
            <a:lvl1pPr marL="171450" marR="0" indent="-171450" algn="l" defTabSz="232213" rtl="0" eaLnBrk="0" fontAlgn="base" latinLnBrk="0" hangingPunct="0">
              <a:lnSpc>
                <a:spcPct val="100000"/>
              </a:lnSpc>
              <a:spcBef>
                <a:spcPct val="0"/>
              </a:spcBef>
              <a:spcAft>
                <a:spcPct val="0"/>
              </a:spcAft>
              <a:buClrTx/>
              <a:buSzTx/>
              <a:buFont typeface="Wingdings" charset="2"/>
              <a:buChar char="§"/>
              <a:tabLst/>
              <a:defRPr sz="900" baseline="0"/>
            </a:lvl1pPr>
            <a:lvl2pPr>
              <a:lnSpc>
                <a:spcPct val="100000"/>
              </a:lnSpc>
              <a:defRPr sz="900"/>
            </a:lvl2pPr>
            <a:lvl3pPr>
              <a:lnSpc>
                <a:spcPct val="100000"/>
              </a:lnSpc>
              <a:defRPr sz="900"/>
            </a:lvl3pPr>
            <a:lvl4pPr>
              <a:lnSpc>
                <a:spcPct val="100000"/>
              </a:lnSpc>
              <a:defRPr sz="900"/>
            </a:lvl4pPr>
            <a:lvl5pPr>
              <a:lnSpc>
                <a:spcPct val="100000"/>
              </a:lnSpc>
              <a:defRPr sz="900"/>
            </a:lvl5pPr>
          </a:lstStyle>
          <a:p>
            <a:r>
              <a:rPr lang="it-IT" dirty="0" smtClean="0">
                <a:solidFill>
                  <a:srgbClr val="0C3051"/>
                </a:solidFill>
                <a:effectLst/>
                <a:latin typeface="DeLonghi Sans" charset="0"/>
              </a:rPr>
              <a:t>Product </a:t>
            </a:r>
            <a:r>
              <a:rPr lang="it-IT" dirty="0" err="1" smtClean="0">
                <a:solidFill>
                  <a:srgbClr val="0C3051"/>
                </a:solidFill>
                <a:effectLst/>
                <a:latin typeface="DeLonghi Sans" charset="0"/>
              </a:rPr>
              <a:t>features</a:t>
            </a:r>
            <a:r>
              <a:rPr lang="it-IT" dirty="0" smtClean="0">
                <a:solidFill>
                  <a:srgbClr val="0C3051"/>
                </a:solidFill>
                <a:effectLst/>
                <a:latin typeface="DeLonghi Sans" charset="0"/>
              </a:rPr>
              <a:t>; use </a:t>
            </a:r>
            <a:r>
              <a:rPr lang="it-IT" dirty="0" err="1" smtClean="0">
                <a:solidFill>
                  <a:srgbClr val="0C3051"/>
                </a:solidFill>
                <a:effectLst/>
                <a:latin typeface="DeLonghi Sans" charset="0"/>
              </a:rPr>
              <a:t>bold</a:t>
            </a:r>
            <a:r>
              <a:rPr lang="it-IT" dirty="0" smtClean="0">
                <a:solidFill>
                  <a:srgbClr val="0C3051"/>
                </a:solidFill>
                <a:effectLst/>
                <a:latin typeface="DeLonghi Sans" charset="0"/>
              </a:rPr>
              <a:t> font to </a:t>
            </a:r>
            <a:r>
              <a:rPr lang="it-IT" dirty="0" err="1" smtClean="0">
                <a:solidFill>
                  <a:srgbClr val="0C3051"/>
                </a:solidFill>
                <a:effectLst/>
                <a:latin typeface="DeLonghi Sans" charset="0"/>
              </a:rPr>
              <a:t>highlight</a:t>
            </a:r>
            <a:r>
              <a:rPr lang="it-IT" dirty="0" smtClean="0">
                <a:solidFill>
                  <a:srgbClr val="0C3051"/>
                </a:solidFill>
                <a:effectLst/>
                <a:latin typeface="DeLonghi Sans" charset="0"/>
              </a:rPr>
              <a:t> </a:t>
            </a:r>
            <a:r>
              <a:rPr lang="it-IT" dirty="0" err="1" smtClean="0">
                <a:solidFill>
                  <a:srgbClr val="0C3051"/>
                </a:solidFill>
                <a:effectLst/>
                <a:latin typeface="DeLonghi Sans" charset="0"/>
              </a:rPr>
              <a:t>words</a:t>
            </a:r>
            <a:r>
              <a:rPr lang="it-IT" dirty="0" smtClean="0">
                <a:solidFill>
                  <a:srgbClr val="0C3051"/>
                </a:solidFill>
                <a:effectLst/>
                <a:latin typeface="DeLonghi Sans" charset="0"/>
              </a:rPr>
              <a:t>. </a:t>
            </a:r>
          </a:p>
          <a:p>
            <a:r>
              <a:rPr lang="it-IT" dirty="0" smtClean="0">
                <a:solidFill>
                  <a:srgbClr val="0C3051"/>
                </a:solidFill>
                <a:effectLst/>
                <a:latin typeface="DeLonghi Sans" charset="0"/>
              </a:rPr>
              <a:t>Product </a:t>
            </a:r>
            <a:r>
              <a:rPr lang="it-IT" dirty="0" err="1" smtClean="0">
                <a:solidFill>
                  <a:srgbClr val="0C3051"/>
                </a:solidFill>
                <a:effectLst/>
                <a:latin typeface="DeLonghi Sans" charset="0"/>
              </a:rPr>
              <a:t>features</a:t>
            </a:r>
            <a:r>
              <a:rPr lang="it-IT" dirty="0" smtClean="0">
                <a:solidFill>
                  <a:srgbClr val="0C3051"/>
                </a:solidFill>
                <a:effectLst/>
                <a:latin typeface="DeLonghi Sans" charset="0"/>
              </a:rPr>
              <a:t>; use </a:t>
            </a:r>
            <a:r>
              <a:rPr lang="it-IT" dirty="0" err="1" smtClean="0">
                <a:solidFill>
                  <a:srgbClr val="0C3051"/>
                </a:solidFill>
                <a:effectLst/>
                <a:latin typeface="DeLonghi Sans" charset="0"/>
              </a:rPr>
              <a:t>bold</a:t>
            </a:r>
            <a:r>
              <a:rPr lang="it-IT" dirty="0" smtClean="0">
                <a:solidFill>
                  <a:srgbClr val="0C3051"/>
                </a:solidFill>
                <a:effectLst/>
                <a:latin typeface="DeLonghi Sans" charset="0"/>
              </a:rPr>
              <a:t> font to </a:t>
            </a:r>
            <a:r>
              <a:rPr lang="it-IT" dirty="0" err="1" smtClean="0">
                <a:solidFill>
                  <a:srgbClr val="0C3051"/>
                </a:solidFill>
                <a:effectLst/>
                <a:latin typeface="DeLonghi Sans" charset="0"/>
              </a:rPr>
              <a:t>highlight</a:t>
            </a:r>
            <a:r>
              <a:rPr lang="it-IT" dirty="0" smtClean="0">
                <a:solidFill>
                  <a:srgbClr val="0C3051"/>
                </a:solidFill>
                <a:effectLst/>
                <a:latin typeface="DeLonghi Sans" charset="0"/>
              </a:rPr>
              <a:t> </a:t>
            </a:r>
            <a:r>
              <a:rPr lang="it-IT" dirty="0" err="1" smtClean="0">
                <a:solidFill>
                  <a:srgbClr val="0C3051"/>
                </a:solidFill>
                <a:effectLst/>
                <a:latin typeface="DeLonghi Sans" charset="0"/>
              </a:rPr>
              <a:t>words</a:t>
            </a:r>
            <a:r>
              <a:rPr lang="it-IT" dirty="0" smtClean="0">
                <a:solidFill>
                  <a:srgbClr val="0C3051"/>
                </a:solidFill>
                <a:effectLst/>
                <a:latin typeface="DeLonghi Sans" charset="0"/>
              </a:rPr>
              <a:t>.</a:t>
            </a:r>
          </a:p>
          <a:p>
            <a:r>
              <a:rPr lang="it-IT" dirty="0" smtClean="0">
                <a:solidFill>
                  <a:srgbClr val="0C3051"/>
                </a:solidFill>
                <a:effectLst/>
                <a:latin typeface="DeLonghi Sans" charset="0"/>
              </a:rPr>
              <a:t>Product </a:t>
            </a:r>
            <a:r>
              <a:rPr lang="it-IT" dirty="0" err="1" smtClean="0">
                <a:solidFill>
                  <a:srgbClr val="0C3051"/>
                </a:solidFill>
                <a:effectLst/>
                <a:latin typeface="DeLonghi Sans" charset="0"/>
              </a:rPr>
              <a:t>features</a:t>
            </a:r>
            <a:r>
              <a:rPr lang="it-IT" dirty="0" smtClean="0">
                <a:solidFill>
                  <a:srgbClr val="0C3051"/>
                </a:solidFill>
                <a:effectLst/>
                <a:latin typeface="DeLonghi Sans" charset="0"/>
              </a:rPr>
              <a:t>; use </a:t>
            </a:r>
            <a:r>
              <a:rPr lang="it-IT" dirty="0" err="1" smtClean="0">
                <a:solidFill>
                  <a:srgbClr val="0C3051"/>
                </a:solidFill>
                <a:effectLst/>
                <a:latin typeface="DeLonghi Sans" charset="0"/>
              </a:rPr>
              <a:t>bold</a:t>
            </a:r>
            <a:r>
              <a:rPr lang="it-IT" dirty="0" smtClean="0">
                <a:solidFill>
                  <a:srgbClr val="0C3051"/>
                </a:solidFill>
                <a:effectLst/>
                <a:latin typeface="DeLonghi Sans" charset="0"/>
              </a:rPr>
              <a:t> font to </a:t>
            </a:r>
            <a:r>
              <a:rPr lang="it-IT" dirty="0" err="1" smtClean="0">
                <a:solidFill>
                  <a:srgbClr val="0C3051"/>
                </a:solidFill>
                <a:effectLst/>
                <a:latin typeface="DeLonghi Sans" charset="0"/>
              </a:rPr>
              <a:t>highlight</a:t>
            </a:r>
            <a:r>
              <a:rPr lang="it-IT" dirty="0" smtClean="0">
                <a:solidFill>
                  <a:srgbClr val="0C3051"/>
                </a:solidFill>
                <a:effectLst/>
                <a:latin typeface="DeLonghi Sans" charset="0"/>
              </a:rPr>
              <a:t> </a:t>
            </a:r>
            <a:r>
              <a:rPr lang="it-IT" dirty="0" err="1" smtClean="0">
                <a:solidFill>
                  <a:srgbClr val="0C3051"/>
                </a:solidFill>
                <a:effectLst/>
                <a:latin typeface="DeLonghi Sans" charset="0"/>
              </a:rPr>
              <a:t>words</a:t>
            </a:r>
            <a:r>
              <a:rPr lang="it-IT" dirty="0" smtClean="0">
                <a:solidFill>
                  <a:srgbClr val="0C3051"/>
                </a:solidFill>
                <a:effectLst/>
                <a:latin typeface="DeLonghi Sans" charset="0"/>
              </a:rPr>
              <a:t>. </a:t>
            </a:r>
          </a:p>
          <a:p>
            <a:r>
              <a:rPr lang="it-IT" dirty="0" smtClean="0">
                <a:solidFill>
                  <a:srgbClr val="0C3051"/>
                </a:solidFill>
                <a:effectLst/>
                <a:latin typeface="DeLonghi Sans" charset="0"/>
              </a:rPr>
              <a:t>Product </a:t>
            </a:r>
            <a:r>
              <a:rPr lang="it-IT" dirty="0" err="1" smtClean="0">
                <a:solidFill>
                  <a:srgbClr val="0C3051"/>
                </a:solidFill>
                <a:effectLst/>
                <a:latin typeface="DeLonghi Sans" charset="0"/>
              </a:rPr>
              <a:t>features</a:t>
            </a:r>
            <a:r>
              <a:rPr lang="it-IT" dirty="0" smtClean="0">
                <a:solidFill>
                  <a:srgbClr val="0C3051"/>
                </a:solidFill>
                <a:effectLst/>
                <a:latin typeface="DeLonghi Sans" charset="0"/>
              </a:rPr>
              <a:t>; use </a:t>
            </a:r>
            <a:r>
              <a:rPr lang="it-IT" dirty="0" err="1" smtClean="0">
                <a:solidFill>
                  <a:srgbClr val="0C3051"/>
                </a:solidFill>
                <a:effectLst/>
                <a:latin typeface="DeLonghi Sans" charset="0"/>
              </a:rPr>
              <a:t>bold</a:t>
            </a:r>
            <a:r>
              <a:rPr lang="it-IT" dirty="0" smtClean="0">
                <a:solidFill>
                  <a:srgbClr val="0C3051"/>
                </a:solidFill>
                <a:effectLst/>
                <a:latin typeface="DeLonghi Sans" charset="0"/>
              </a:rPr>
              <a:t> font to </a:t>
            </a:r>
            <a:r>
              <a:rPr lang="it-IT" dirty="0" err="1" smtClean="0">
                <a:solidFill>
                  <a:srgbClr val="0C3051"/>
                </a:solidFill>
                <a:effectLst/>
                <a:latin typeface="DeLonghi Sans" charset="0"/>
              </a:rPr>
              <a:t>highlight</a:t>
            </a:r>
            <a:r>
              <a:rPr lang="it-IT" dirty="0" smtClean="0">
                <a:solidFill>
                  <a:srgbClr val="0C3051"/>
                </a:solidFill>
                <a:effectLst/>
                <a:latin typeface="DeLonghi Sans" charset="0"/>
              </a:rPr>
              <a:t> </a:t>
            </a:r>
            <a:r>
              <a:rPr lang="it-IT" dirty="0" err="1" smtClean="0">
                <a:solidFill>
                  <a:srgbClr val="0C3051"/>
                </a:solidFill>
                <a:effectLst/>
                <a:latin typeface="DeLonghi Sans" charset="0"/>
              </a:rPr>
              <a:t>words</a:t>
            </a:r>
            <a:r>
              <a:rPr lang="it-IT" dirty="0" smtClean="0">
                <a:solidFill>
                  <a:srgbClr val="0C3051"/>
                </a:solidFill>
                <a:effectLst/>
                <a:latin typeface="DeLonghi Sans" charset="0"/>
              </a:rPr>
              <a:t>.</a:t>
            </a:r>
          </a:p>
          <a:p>
            <a:r>
              <a:rPr lang="it-IT" dirty="0" smtClean="0">
                <a:solidFill>
                  <a:srgbClr val="0C3051"/>
                </a:solidFill>
                <a:effectLst/>
                <a:latin typeface="DeLonghi Sans" charset="0"/>
              </a:rPr>
              <a:t>Product </a:t>
            </a:r>
            <a:r>
              <a:rPr lang="it-IT" dirty="0" err="1" smtClean="0">
                <a:solidFill>
                  <a:srgbClr val="0C3051"/>
                </a:solidFill>
                <a:effectLst/>
                <a:latin typeface="DeLonghi Sans" charset="0"/>
              </a:rPr>
              <a:t>features</a:t>
            </a:r>
            <a:r>
              <a:rPr lang="it-IT" dirty="0" smtClean="0">
                <a:solidFill>
                  <a:srgbClr val="0C3051"/>
                </a:solidFill>
                <a:effectLst/>
                <a:latin typeface="DeLonghi Sans" charset="0"/>
              </a:rPr>
              <a:t>; use </a:t>
            </a:r>
            <a:r>
              <a:rPr lang="it-IT" dirty="0" err="1" smtClean="0">
                <a:solidFill>
                  <a:srgbClr val="0C3051"/>
                </a:solidFill>
                <a:effectLst/>
                <a:latin typeface="DeLonghi Sans" charset="0"/>
              </a:rPr>
              <a:t>bold</a:t>
            </a:r>
            <a:r>
              <a:rPr lang="it-IT" dirty="0" smtClean="0">
                <a:solidFill>
                  <a:srgbClr val="0C3051"/>
                </a:solidFill>
                <a:effectLst/>
                <a:latin typeface="DeLonghi Sans" charset="0"/>
              </a:rPr>
              <a:t> font to </a:t>
            </a:r>
            <a:r>
              <a:rPr lang="it-IT" dirty="0" err="1" smtClean="0">
                <a:solidFill>
                  <a:srgbClr val="0C3051"/>
                </a:solidFill>
                <a:effectLst/>
                <a:latin typeface="DeLonghi Sans" charset="0"/>
              </a:rPr>
              <a:t>highlight</a:t>
            </a:r>
            <a:r>
              <a:rPr lang="it-IT" dirty="0" smtClean="0">
                <a:solidFill>
                  <a:srgbClr val="0C3051"/>
                </a:solidFill>
                <a:effectLst/>
                <a:latin typeface="DeLonghi Sans" charset="0"/>
              </a:rPr>
              <a:t> </a:t>
            </a:r>
            <a:r>
              <a:rPr lang="it-IT" dirty="0" err="1" smtClean="0">
                <a:solidFill>
                  <a:srgbClr val="0C3051"/>
                </a:solidFill>
                <a:effectLst/>
                <a:latin typeface="DeLonghi Sans" charset="0"/>
              </a:rPr>
              <a:t>words</a:t>
            </a:r>
            <a:r>
              <a:rPr lang="it-IT" dirty="0" smtClean="0">
                <a:solidFill>
                  <a:srgbClr val="0C3051"/>
                </a:solidFill>
                <a:effectLst/>
                <a:latin typeface="DeLonghi Sans" charset="0"/>
              </a:rPr>
              <a:t>. </a:t>
            </a:r>
          </a:p>
          <a:p>
            <a:r>
              <a:rPr lang="it-IT" dirty="0" smtClean="0">
                <a:solidFill>
                  <a:srgbClr val="0C3051"/>
                </a:solidFill>
                <a:effectLst/>
                <a:latin typeface="DeLonghi Sans" charset="0"/>
              </a:rPr>
              <a:t>Product </a:t>
            </a:r>
            <a:r>
              <a:rPr lang="it-IT" dirty="0" err="1" smtClean="0">
                <a:solidFill>
                  <a:srgbClr val="0C3051"/>
                </a:solidFill>
                <a:effectLst/>
                <a:latin typeface="DeLonghi Sans" charset="0"/>
              </a:rPr>
              <a:t>features</a:t>
            </a:r>
            <a:r>
              <a:rPr lang="it-IT" dirty="0" smtClean="0">
                <a:solidFill>
                  <a:srgbClr val="0C3051"/>
                </a:solidFill>
                <a:effectLst/>
                <a:latin typeface="DeLonghi Sans" charset="0"/>
              </a:rPr>
              <a:t>; use </a:t>
            </a:r>
            <a:r>
              <a:rPr lang="it-IT" dirty="0" err="1" smtClean="0">
                <a:solidFill>
                  <a:srgbClr val="0C3051"/>
                </a:solidFill>
                <a:effectLst/>
                <a:latin typeface="DeLonghi Sans" charset="0"/>
              </a:rPr>
              <a:t>bold</a:t>
            </a:r>
            <a:r>
              <a:rPr lang="it-IT" dirty="0" smtClean="0">
                <a:solidFill>
                  <a:srgbClr val="0C3051"/>
                </a:solidFill>
                <a:effectLst/>
                <a:latin typeface="DeLonghi Sans" charset="0"/>
              </a:rPr>
              <a:t> font to </a:t>
            </a:r>
            <a:r>
              <a:rPr lang="it-IT" dirty="0" err="1" smtClean="0">
                <a:solidFill>
                  <a:srgbClr val="0C3051"/>
                </a:solidFill>
                <a:effectLst/>
                <a:latin typeface="DeLonghi Sans" charset="0"/>
              </a:rPr>
              <a:t>highlight</a:t>
            </a:r>
            <a:r>
              <a:rPr lang="it-IT" dirty="0" smtClean="0">
                <a:solidFill>
                  <a:srgbClr val="0C3051"/>
                </a:solidFill>
                <a:effectLst/>
                <a:latin typeface="DeLonghi Sans" charset="0"/>
              </a:rPr>
              <a:t> </a:t>
            </a:r>
            <a:r>
              <a:rPr lang="it-IT" dirty="0" err="1" smtClean="0">
                <a:solidFill>
                  <a:srgbClr val="0C3051"/>
                </a:solidFill>
                <a:effectLst/>
                <a:latin typeface="DeLonghi Sans" charset="0"/>
              </a:rPr>
              <a:t>words</a:t>
            </a:r>
            <a:r>
              <a:rPr lang="it-IT" dirty="0" smtClean="0">
                <a:solidFill>
                  <a:srgbClr val="0C3051"/>
                </a:solidFill>
                <a:effectLst/>
                <a:latin typeface="DeLonghi Sans" charset="0"/>
              </a:rPr>
              <a:t>.</a:t>
            </a:r>
          </a:p>
          <a:p>
            <a:r>
              <a:rPr lang="it-IT" dirty="0" smtClean="0">
                <a:solidFill>
                  <a:srgbClr val="0C3051"/>
                </a:solidFill>
                <a:effectLst/>
                <a:latin typeface="DeLonghi Sans" charset="0"/>
              </a:rPr>
              <a:t>Product </a:t>
            </a:r>
            <a:r>
              <a:rPr lang="it-IT" dirty="0" err="1" smtClean="0">
                <a:solidFill>
                  <a:srgbClr val="0C3051"/>
                </a:solidFill>
                <a:effectLst/>
                <a:latin typeface="DeLonghi Sans" charset="0"/>
              </a:rPr>
              <a:t>features</a:t>
            </a:r>
            <a:r>
              <a:rPr lang="it-IT" dirty="0" smtClean="0">
                <a:solidFill>
                  <a:srgbClr val="0C3051"/>
                </a:solidFill>
                <a:effectLst/>
                <a:latin typeface="DeLonghi Sans" charset="0"/>
              </a:rPr>
              <a:t>; use </a:t>
            </a:r>
            <a:r>
              <a:rPr lang="it-IT" dirty="0" err="1" smtClean="0">
                <a:solidFill>
                  <a:srgbClr val="0C3051"/>
                </a:solidFill>
                <a:effectLst/>
                <a:latin typeface="DeLonghi Sans" charset="0"/>
              </a:rPr>
              <a:t>bold</a:t>
            </a:r>
            <a:r>
              <a:rPr lang="it-IT" dirty="0" smtClean="0">
                <a:solidFill>
                  <a:srgbClr val="0C3051"/>
                </a:solidFill>
                <a:effectLst/>
                <a:latin typeface="DeLonghi Sans" charset="0"/>
              </a:rPr>
              <a:t> font to </a:t>
            </a:r>
            <a:r>
              <a:rPr lang="it-IT" dirty="0" err="1" smtClean="0">
                <a:solidFill>
                  <a:srgbClr val="0C3051"/>
                </a:solidFill>
                <a:effectLst/>
                <a:latin typeface="DeLonghi Sans" charset="0"/>
              </a:rPr>
              <a:t>highlight</a:t>
            </a:r>
            <a:r>
              <a:rPr lang="it-IT" dirty="0" smtClean="0">
                <a:solidFill>
                  <a:srgbClr val="0C3051"/>
                </a:solidFill>
                <a:effectLst/>
                <a:latin typeface="DeLonghi Sans" charset="0"/>
              </a:rPr>
              <a:t> </a:t>
            </a:r>
            <a:r>
              <a:rPr lang="it-IT" dirty="0" err="1" smtClean="0">
                <a:solidFill>
                  <a:srgbClr val="0C3051"/>
                </a:solidFill>
                <a:effectLst/>
                <a:latin typeface="DeLonghi Sans" charset="0"/>
              </a:rPr>
              <a:t>words</a:t>
            </a:r>
            <a:r>
              <a:rPr lang="it-IT" dirty="0" smtClean="0">
                <a:solidFill>
                  <a:srgbClr val="0C3051"/>
                </a:solidFill>
                <a:effectLst/>
                <a:latin typeface="DeLonghi Sans" charset="0"/>
              </a:rPr>
              <a:t>. </a:t>
            </a:r>
          </a:p>
          <a:p>
            <a:r>
              <a:rPr lang="it-IT" dirty="0" smtClean="0">
                <a:solidFill>
                  <a:srgbClr val="0C3051"/>
                </a:solidFill>
                <a:effectLst/>
                <a:latin typeface="DeLonghi Sans" charset="0"/>
              </a:rPr>
              <a:t>Product </a:t>
            </a:r>
            <a:r>
              <a:rPr lang="it-IT" dirty="0" err="1" smtClean="0">
                <a:solidFill>
                  <a:srgbClr val="0C3051"/>
                </a:solidFill>
                <a:effectLst/>
                <a:latin typeface="DeLonghi Sans" charset="0"/>
              </a:rPr>
              <a:t>features</a:t>
            </a:r>
            <a:r>
              <a:rPr lang="it-IT" dirty="0" smtClean="0">
                <a:solidFill>
                  <a:srgbClr val="0C3051"/>
                </a:solidFill>
                <a:effectLst/>
                <a:latin typeface="DeLonghi Sans" charset="0"/>
              </a:rPr>
              <a:t>; use </a:t>
            </a:r>
            <a:r>
              <a:rPr lang="it-IT" dirty="0" err="1" smtClean="0">
                <a:solidFill>
                  <a:srgbClr val="0C3051"/>
                </a:solidFill>
                <a:effectLst/>
                <a:latin typeface="DeLonghi Sans" charset="0"/>
              </a:rPr>
              <a:t>bold</a:t>
            </a:r>
            <a:r>
              <a:rPr lang="it-IT" dirty="0" smtClean="0">
                <a:solidFill>
                  <a:srgbClr val="0C3051"/>
                </a:solidFill>
                <a:effectLst/>
                <a:latin typeface="DeLonghi Sans" charset="0"/>
              </a:rPr>
              <a:t> font to </a:t>
            </a:r>
            <a:r>
              <a:rPr lang="it-IT" dirty="0" err="1" smtClean="0">
                <a:solidFill>
                  <a:srgbClr val="0C3051"/>
                </a:solidFill>
                <a:effectLst/>
                <a:latin typeface="DeLonghi Sans" charset="0"/>
              </a:rPr>
              <a:t>highlight</a:t>
            </a:r>
            <a:r>
              <a:rPr lang="it-IT" dirty="0" smtClean="0">
                <a:solidFill>
                  <a:srgbClr val="0C3051"/>
                </a:solidFill>
                <a:effectLst/>
                <a:latin typeface="DeLonghi Sans" charset="0"/>
              </a:rPr>
              <a:t> </a:t>
            </a:r>
            <a:r>
              <a:rPr lang="it-IT" dirty="0" err="1" smtClean="0">
                <a:solidFill>
                  <a:srgbClr val="0C3051"/>
                </a:solidFill>
                <a:effectLst/>
                <a:latin typeface="DeLonghi Sans" charset="0"/>
              </a:rPr>
              <a:t>words</a:t>
            </a:r>
            <a:r>
              <a:rPr lang="it-IT" dirty="0" smtClean="0">
                <a:solidFill>
                  <a:srgbClr val="0C3051"/>
                </a:solidFill>
                <a:effectLst/>
                <a:latin typeface="DeLonghi Sans" charset="0"/>
              </a:rPr>
              <a:t>.</a:t>
            </a:r>
          </a:p>
          <a:p>
            <a:endParaRPr lang="it-IT" dirty="0" smtClean="0">
              <a:solidFill>
                <a:srgbClr val="0C3051"/>
              </a:solidFill>
              <a:effectLst/>
              <a:latin typeface="DeLonghi Sans" charset="0"/>
            </a:endParaRPr>
          </a:p>
        </p:txBody>
      </p:sp>
      <p:sp>
        <p:nvSpPr>
          <p:cNvPr id="34" name="Text Box 3"/>
          <p:cNvSpPr txBox="1">
            <a:spLocks/>
          </p:cNvSpPr>
          <p:nvPr userDrawn="1"/>
        </p:nvSpPr>
        <p:spPr bwMode="auto">
          <a:xfrm>
            <a:off x="260350" y="308980"/>
            <a:ext cx="1783355" cy="244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Lst>
        </p:spPr>
        <p:txBody>
          <a:bodyPr lIns="0" tIns="0" rIns="0" bIns="0" anchor="b" anchorCtr="0"/>
          <a:lstStyle/>
          <a:p>
            <a:pPr lvl="0">
              <a:lnSpc>
                <a:spcPct val="100000"/>
              </a:lnSpc>
            </a:pPr>
            <a:r>
              <a:rPr lang="it-IT" sz="1000" b="1" i="0" dirty="0" smtClean="0">
                <a:solidFill>
                  <a:schemeClr val="bg1"/>
                </a:solidFill>
                <a:latin typeface="DeLonghi Sans" charset="0"/>
                <a:ea typeface="DeLonghi Sans" charset="0"/>
                <a:cs typeface="DeLonghi Sans" charset="0"/>
              </a:rPr>
              <a:t>De’Longhi </a:t>
            </a:r>
            <a:r>
              <a:rPr lang="it-IT" sz="1000" b="1" i="0" dirty="0" smtClean="0">
                <a:solidFill>
                  <a:srgbClr val="A57851"/>
                </a:solidFill>
                <a:latin typeface="DeLonghi Sans" charset="0"/>
                <a:ea typeface="DeLonghi Sans" charset="0"/>
                <a:cs typeface="DeLonghi Sans" charset="0"/>
              </a:rPr>
              <a:t>Coffee</a:t>
            </a:r>
            <a:endParaRPr lang="it-IT" sz="1000" b="1" i="0" dirty="0">
              <a:solidFill>
                <a:srgbClr val="A57851"/>
              </a:solidFill>
              <a:latin typeface="DeLonghi Sans" charset="0"/>
              <a:ea typeface="DeLonghi Sans" charset="0"/>
              <a:cs typeface="DeLonghi Sans" charset="0"/>
            </a:endParaRPr>
          </a:p>
        </p:txBody>
      </p:sp>
      <p:sp>
        <p:nvSpPr>
          <p:cNvPr id="35" name="Ovale 34"/>
          <p:cNvSpPr/>
          <p:nvPr userDrawn="1"/>
        </p:nvSpPr>
        <p:spPr bwMode="auto">
          <a:xfrm>
            <a:off x="6166991" y="273050"/>
            <a:ext cx="430659" cy="430659"/>
          </a:xfrm>
          <a:prstGeom prst="ellipse">
            <a:avLst/>
          </a:prstGeom>
          <a:solidFill>
            <a:srgbClr val="A57851"/>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it-IT"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36" name="Segnaposto testo 6"/>
          <p:cNvSpPr>
            <a:spLocks noGrp="1"/>
          </p:cNvSpPr>
          <p:nvPr>
            <p:ph type="body" sz="quarter" idx="119" hasCustomPrompt="1"/>
          </p:nvPr>
        </p:nvSpPr>
        <p:spPr>
          <a:xfrm>
            <a:off x="2349500" y="9366250"/>
            <a:ext cx="2005013" cy="266700"/>
          </a:xfrm>
        </p:spPr>
        <p:txBody>
          <a:bodyPr lIns="0" tIns="0" rIns="0" bIns="0" anchor="b" anchorCtr="0"/>
          <a:lstStyle>
            <a:lvl1pPr>
              <a:lnSpc>
                <a:spcPct val="100000"/>
              </a:lnSpc>
              <a:defRPr sz="600" baseline="0"/>
            </a:lvl1pPr>
            <a:lvl2pPr>
              <a:lnSpc>
                <a:spcPct val="100000"/>
              </a:lnSpc>
              <a:defRPr sz="600"/>
            </a:lvl2pPr>
            <a:lvl3pPr>
              <a:lnSpc>
                <a:spcPct val="100000"/>
              </a:lnSpc>
              <a:defRPr sz="600"/>
            </a:lvl3pPr>
            <a:lvl4pPr>
              <a:lnSpc>
                <a:spcPct val="100000"/>
              </a:lnSpc>
              <a:defRPr sz="600"/>
            </a:lvl4pPr>
            <a:lvl5pPr>
              <a:lnSpc>
                <a:spcPct val="100000"/>
              </a:lnSpc>
              <a:defRPr sz="600"/>
            </a:lvl5pPr>
          </a:lstStyle>
          <a:p>
            <a:pPr lvl="0"/>
            <a:r>
              <a:rPr lang="it-IT" dirty="0" smtClean="0"/>
              <a:t>*in </a:t>
            </a:r>
            <a:r>
              <a:rPr lang="it-IT" dirty="0" err="1" smtClean="0"/>
              <a:t>comparison</a:t>
            </a:r>
            <a:r>
              <a:rPr lang="it-IT" dirty="0" smtClean="0"/>
              <a:t> with</a:t>
            </a:r>
            <a:r>
              <a:rPr lang="is-IS" dirty="0" smtClean="0"/>
              <a:t>…..</a:t>
            </a:r>
          </a:p>
          <a:p>
            <a:pPr lvl="0"/>
            <a:r>
              <a:rPr lang="is-IS" dirty="0" smtClean="0"/>
              <a:t>Second line notes.</a:t>
            </a:r>
            <a:endParaRPr lang="it-IT" dirty="0"/>
          </a:p>
        </p:txBody>
      </p:sp>
      <p:sp>
        <p:nvSpPr>
          <p:cNvPr id="6" name="Segnaposto testo 5"/>
          <p:cNvSpPr>
            <a:spLocks noGrp="1"/>
          </p:cNvSpPr>
          <p:nvPr>
            <p:ph type="body" sz="quarter" idx="120" hasCustomPrompt="1"/>
          </p:nvPr>
        </p:nvSpPr>
        <p:spPr>
          <a:xfrm>
            <a:off x="260350" y="3609792"/>
            <a:ext cx="1763713" cy="2377122"/>
          </a:xfrm>
        </p:spPr>
        <p:txBody>
          <a:bodyPr lIns="0" tIns="0" rIns="0" bIns="0"/>
          <a:lstStyle>
            <a:lvl1pPr marL="0" marR="0" indent="0" algn="l" defTabSz="232213" rtl="0" eaLnBrk="0" fontAlgn="base" latinLnBrk="0" hangingPunct="0">
              <a:lnSpc>
                <a:spcPct val="100000"/>
              </a:lnSpc>
              <a:spcBef>
                <a:spcPct val="0"/>
              </a:spcBef>
              <a:spcAft>
                <a:spcPct val="0"/>
              </a:spcAft>
              <a:buClrTx/>
              <a:buSzTx/>
              <a:buFontTx/>
              <a:buNone/>
              <a:tabLst/>
              <a:defRPr sz="900">
                <a:solidFill>
                  <a:schemeClr val="bg1"/>
                </a:solidFill>
              </a:defRPr>
            </a:lvl1pPr>
            <a:lvl2pPr algn="l">
              <a:lnSpc>
                <a:spcPct val="100000"/>
              </a:lnSpc>
              <a:defRPr sz="900">
                <a:solidFill>
                  <a:schemeClr val="bg1"/>
                </a:solidFill>
              </a:defRPr>
            </a:lvl2pPr>
            <a:lvl3pPr algn="l">
              <a:lnSpc>
                <a:spcPct val="100000"/>
              </a:lnSpc>
              <a:defRPr sz="900" b="1">
                <a:solidFill>
                  <a:schemeClr val="bg1"/>
                </a:solidFill>
              </a:defRPr>
            </a:lvl3pPr>
            <a:lvl4pPr algn="l">
              <a:lnSpc>
                <a:spcPct val="100000"/>
              </a:lnSpc>
              <a:defRPr sz="900">
                <a:solidFill>
                  <a:schemeClr val="bg1"/>
                </a:solidFill>
              </a:defRPr>
            </a:lvl4pPr>
            <a:lvl5pPr algn="l">
              <a:lnSpc>
                <a:spcPct val="100000"/>
              </a:lnSpc>
              <a:defRPr sz="900">
                <a:solidFill>
                  <a:schemeClr val="bg1"/>
                </a:solidFill>
              </a:defRPr>
            </a:lvl5pPr>
          </a:lstStyle>
          <a:p>
            <a:pPr marL="0" marR="0" lvl="0" indent="0" algn="l" defTabSz="232213" rtl="0" eaLnBrk="0" fontAlgn="base" latinLnBrk="0" hangingPunct="0">
              <a:lnSpc>
                <a:spcPct val="100000"/>
              </a:lnSpc>
              <a:spcBef>
                <a:spcPct val="0"/>
              </a:spcBef>
              <a:spcAft>
                <a:spcPct val="0"/>
              </a:spcAft>
              <a:buClrTx/>
              <a:buSzTx/>
              <a:buFontTx/>
              <a:buNone/>
              <a:tabLst/>
              <a:defRPr/>
            </a:pPr>
            <a:r>
              <a:rPr lang="it-IT" dirty="0" smtClean="0"/>
              <a:t>Fare clic per modificare gli stili del testo dello schema. Fare clic per modificare gli stili del testo dello schema. Fare clic per modificare gli stili del testo dello schema.</a:t>
            </a:r>
          </a:p>
          <a:p>
            <a:pPr marL="0" marR="0" lvl="0" indent="0" algn="l" defTabSz="232213" rtl="0" eaLnBrk="0" fontAlgn="base" latinLnBrk="0" hangingPunct="0">
              <a:lnSpc>
                <a:spcPct val="100000"/>
              </a:lnSpc>
              <a:spcBef>
                <a:spcPct val="0"/>
              </a:spcBef>
              <a:spcAft>
                <a:spcPct val="0"/>
              </a:spcAft>
              <a:buClrTx/>
              <a:buSzTx/>
              <a:buFontTx/>
              <a:buNone/>
              <a:tabLst/>
              <a:defRPr/>
            </a:pPr>
            <a:r>
              <a:rPr lang="it-IT" dirty="0" smtClean="0"/>
              <a:t>Fare clic per modificare gli stili del testo dello schema. Fare clic per modificare gli stili del testo dello schema. Fare clic per modificare gli stili del testo dello schema.</a:t>
            </a:r>
          </a:p>
          <a:p>
            <a:pPr marL="0" marR="0" lvl="0" indent="0" algn="l" defTabSz="232213" rtl="0" eaLnBrk="0" fontAlgn="base" latinLnBrk="0" hangingPunct="0">
              <a:lnSpc>
                <a:spcPct val="100000"/>
              </a:lnSpc>
              <a:spcBef>
                <a:spcPct val="0"/>
              </a:spcBef>
              <a:spcAft>
                <a:spcPct val="0"/>
              </a:spcAft>
              <a:buClrTx/>
              <a:buSzTx/>
              <a:buFontTx/>
              <a:buNone/>
              <a:tabLst/>
              <a:defRPr/>
            </a:pPr>
            <a:r>
              <a:rPr lang="it-IT" dirty="0" smtClean="0"/>
              <a:t>Fare clic per modificare gli stili del testo dello schema. Fare clic per modificare gli stili del testo dello schema. Fare clic per modificare gli stili del testo dello schema.</a:t>
            </a:r>
          </a:p>
          <a:p>
            <a:pPr marL="0" marR="0" lvl="0" indent="0" algn="l" defTabSz="232213" rtl="0" eaLnBrk="0" fontAlgn="base" latinLnBrk="0" hangingPunct="0">
              <a:lnSpc>
                <a:spcPct val="100000"/>
              </a:lnSpc>
              <a:spcBef>
                <a:spcPct val="0"/>
              </a:spcBef>
              <a:spcAft>
                <a:spcPct val="0"/>
              </a:spcAft>
              <a:buClrTx/>
              <a:buSzTx/>
              <a:buFontTx/>
              <a:buNone/>
              <a:tabLst/>
              <a:defRPr/>
            </a:pPr>
            <a:r>
              <a:rPr lang="it-IT" dirty="0" smtClean="0"/>
              <a:t>Fare clic per modificare gli stili del testo dello schema. </a:t>
            </a:r>
          </a:p>
        </p:txBody>
      </p:sp>
      <p:sp>
        <p:nvSpPr>
          <p:cNvPr id="38" name="Segnaposto immagine 6"/>
          <p:cNvSpPr>
            <a:spLocks noGrp="1"/>
          </p:cNvSpPr>
          <p:nvPr>
            <p:ph type="pic" sz="quarter" idx="75"/>
          </p:nvPr>
        </p:nvSpPr>
        <p:spPr>
          <a:xfrm>
            <a:off x="2349500" y="2012435"/>
            <a:ext cx="1297842" cy="1297842"/>
          </a:xfrm>
          <a:prstGeom prst="rect">
            <a:avLst/>
          </a:prstGeom>
          <a:solidFill>
            <a:schemeClr val="tx1"/>
          </a:solidFill>
        </p:spPr>
        <p:txBody>
          <a:bodyPr/>
          <a:lstStyle>
            <a:lvl1pPr>
              <a:lnSpc>
                <a:spcPct val="100000"/>
              </a:lnSpc>
              <a:defRPr sz="500"/>
            </a:lvl1pPr>
          </a:lstStyle>
          <a:p>
            <a:endParaRPr lang="it-IT" dirty="0"/>
          </a:p>
        </p:txBody>
      </p:sp>
      <p:sp>
        <p:nvSpPr>
          <p:cNvPr id="40" name="Segnaposto immagine 6"/>
          <p:cNvSpPr>
            <a:spLocks noGrp="1"/>
          </p:cNvSpPr>
          <p:nvPr>
            <p:ph type="pic" sz="quarter" idx="122"/>
          </p:nvPr>
        </p:nvSpPr>
        <p:spPr>
          <a:xfrm>
            <a:off x="5299808" y="2015438"/>
            <a:ext cx="1297842" cy="1297842"/>
          </a:xfrm>
          <a:prstGeom prst="rect">
            <a:avLst/>
          </a:prstGeom>
          <a:solidFill>
            <a:schemeClr val="tx1"/>
          </a:solidFill>
        </p:spPr>
        <p:txBody>
          <a:bodyPr/>
          <a:lstStyle>
            <a:lvl1pPr>
              <a:lnSpc>
                <a:spcPct val="100000"/>
              </a:lnSpc>
              <a:defRPr sz="500"/>
            </a:lvl1pPr>
          </a:lstStyle>
          <a:p>
            <a:endParaRPr lang="it-IT" dirty="0"/>
          </a:p>
        </p:txBody>
      </p:sp>
      <p:sp>
        <p:nvSpPr>
          <p:cNvPr id="41" name="Segnaposto immagine 6"/>
          <p:cNvSpPr>
            <a:spLocks noGrp="1"/>
          </p:cNvSpPr>
          <p:nvPr>
            <p:ph type="pic" sz="quarter" idx="123"/>
          </p:nvPr>
        </p:nvSpPr>
        <p:spPr>
          <a:xfrm>
            <a:off x="3821699" y="2016189"/>
            <a:ext cx="1297842" cy="1297842"/>
          </a:xfrm>
          <a:prstGeom prst="rect">
            <a:avLst/>
          </a:prstGeom>
          <a:solidFill>
            <a:schemeClr val="tx1"/>
          </a:solidFill>
        </p:spPr>
        <p:txBody>
          <a:bodyPr/>
          <a:lstStyle>
            <a:lvl1pPr>
              <a:lnSpc>
                <a:spcPct val="100000"/>
              </a:lnSpc>
              <a:defRPr sz="500"/>
            </a:lvl1pPr>
          </a:lstStyle>
          <a:p>
            <a:endParaRPr lang="it-IT" dirty="0"/>
          </a:p>
        </p:txBody>
      </p:sp>
      <p:sp>
        <p:nvSpPr>
          <p:cNvPr id="43" name="Segnaposto immagine 6"/>
          <p:cNvSpPr>
            <a:spLocks noGrp="1"/>
          </p:cNvSpPr>
          <p:nvPr>
            <p:ph type="pic" sz="quarter" idx="124"/>
          </p:nvPr>
        </p:nvSpPr>
        <p:spPr>
          <a:xfrm>
            <a:off x="260349" y="741433"/>
            <a:ext cx="1763713" cy="2073838"/>
          </a:xfrm>
          <a:prstGeom prst="rect">
            <a:avLst/>
          </a:prstGeom>
          <a:solidFill>
            <a:schemeClr val="tx1"/>
          </a:solidFill>
        </p:spPr>
        <p:txBody>
          <a:bodyPr/>
          <a:lstStyle>
            <a:lvl1pPr>
              <a:lnSpc>
                <a:spcPct val="100000"/>
              </a:lnSpc>
              <a:defRPr sz="500"/>
            </a:lvl1pPr>
          </a:lstStyle>
          <a:p>
            <a:endParaRPr lang="it-IT" dirty="0"/>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068">
          <p15:clr>
            <a:srgbClr val="FBAE40"/>
          </p15:clr>
        </p15:guide>
        <p15:guide id="3" pos="164">
          <p15:clr>
            <a:srgbClr val="FBAE40"/>
          </p15:clr>
        </p15:guide>
        <p15:guide id="4" pos="4156">
          <p15:clr>
            <a:srgbClr val="FBAE40"/>
          </p15:clr>
        </p15:guide>
        <p15:guide id="6" orient="horz" pos="172">
          <p15:clr>
            <a:srgbClr val="FBAE40"/>
          </p15:clr>
        </p15:guide>
        <p15:guide id="7" orient="horz" pos="330">
          <p15:clr>
            <a:srgbClr val="FBAE40"/>
          </p15:clr>
        </p15:guide>
        <p15:guide id="8" orient="horz" pos="5751">
          <p15:clr>
            <a:srgbClr val="FBAE40"/>
          </p15:clr>
        </p15:guide>
        <p15:guide id="9" pos="1480">
          <p15:clr>
            <a:srgbClr val="FBAE40"/>
          </p15:clr>
        </p15:guide>
        <p15:guide id="10" pos="127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FORT product">
    <p:spTree>
      <p:nvGrpSpPr>
        <p:cNvPr id="1" name=""/>
        <p:cNvGrpSpPr/>
        <p:nvPr/>
      </p:nvGrpSpPr>
      <p:grpSpPr>
        <a:xfrm>
          <a:off x="0" y="0"/>
          <a:ext cx="0" cy="0"/>
          <a:chOff x="0" y="0"/>
          <a:chExt cx="0" cy="0"/>
        </a:xfrm>
      </p:grpSpPr>
      <p:cxnSp>
        <p:nvCxnSpPr>
          <p:cNvPr id="5" name="Connettore 1 4"/>
          <p:cNvCxnSpPr/>
          <p:nvPr userDrawn="1"/>
        </p:nvCxnSpPr>
        <p:spPr bwMode="auto">
          <a:xfrm>
            <a:off x="2203334" y="273050"/>
            <a:ext cx="0" cy="9359900"/>
          </a:xfrm>
          <a:prstGeom prst="line">
            <a:avLst/>
          </a:prstGeom>
          <a:blipFill dpi="0" rotWithShape="0">
            <a:blip r:embed="rId2"/>
            <a:srcRect/>
            <a:tile tx="0" ty="0" sx="100000" sy="100000" flip="none" algn="tl"/>
          </a:blipFill>
          <a:ln w="25400" cap="flat" cmpd="sng" algn="ctr">
            <a:solidFill>
              <a:schemeClr val="bg1"/>
            </a:solidFill>
            <a:prstDash val="solid"/>
            <a:miter lim="400000"/>
            <a:headEnd type="none" w="med" len="med"/>
            <a:tailEnd type="none" w="med" len="med"/>
          </a:ln>
          <a:effectLst/>
        </p:spPr>
      </p:cxnSp>
      <p:sp>
        <p:nvSpPr>
          <p:cNvPr id="17" name="Segnaposto testo 54"/>
          <p:cNvSpPr>
            <a:spLocks noGrp="1"/>
          </p:cNvSpPr>
          <p:nvPr>
            <p:ph type="body" sz="quarter" idx="21" hasCustomPrompt="1"/>
          </p:nvPr>
        </p:nvSpPr>
        <p:spPr>
          <a:xfrm>
            <a:off x="2349500" y="3993544"/>
            <a:ext cx="1293151" cy="1117125"/>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800" b="0" i="0" baseline="0">
                <a:latin typeface="DeLonghi Sans" charset="0"/>
                <a:ea typeface="DeLonghi Sans" charset="0"/>
                <a:cs typeface="DeLonghi Sans" charset="0"/>
              </a:defRPr>
            </a:lvl1pPr>
            <a:lvl2pPr>
              <a:lnSpc>
                <a:spcPct val="100000"/>
              </a:lnSpc>
              <a:defRPr sz="506"/>
            </a:lvl2pPr>
            <a:lvl3pPr>
              <a:lnSpc>
                <a:spcPct val="100000"/>
              </a:lnSpc>
              <a:defRPr sz="506"/>
            </a:lvl3pPr>
            <a:lvl4pPr>
              <a:lnSpc>
                <a:spcPct val="100000"/>
              </a:lnSpc>
              <a:defRPr sz="506"/>
            </a:lvl4pPr>
            <a:lvl5pPr>
              <a:lnSpc>
                <a:spcPct val="100000"/>
              </a:lnSpc>
              <a:defRPr sz="506"/>
            </a:lvl5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bg1"/>
                </a:solidFill>
                <a:effectLst/>
                <a:latin typeface="DeLonghi Sans Regolare" charset="0"/>
                <a:cs typeface="DeLonghi Sans Regolare" charset="0"/>
              </a:rPr>
              <a:t>With a depth of only 7,5 cm, the Slim Style offers maximum performance, </a:t>
            </a:r>
            <a:r>
              <a:rPr kumimoji="0" lang="en-GB" sz="900" b="0" i="0" u="none" strike="noStrike" cap="none" normalizeH="0" baseline="0" dirty="0" err="1" smtClean="0">
                <a:ln>
                  <a:noFill/>
                </a:ln>
                <a:solidFill>
                  <a:schemeClr val="bg1"/>
                </a:solidFill>
                <a:effectLst/>
                <a:latin typeface="DeLonghi Sans Regolare" charset="0"/>
                <a:cs typeface="DeLonghi Sans Regolare" charset="0"/>
              </a:rPr>
              <a:t>combininig</a:t>
            </a:r>
            <a:r>
              <a:rPr kumimoji="0" lang="en-GB" sz="900" b="0" i="0" u="none" strike="noStrike" cap="none" normalizeH="0" baseline="0" dirty="0" smtClean="0">
                <a:ln>
                  <a:noFill/>
                </a:ln>
                <a:solidFill>
                  <a:schemeClr val="bg1"/>
                </a:solidFill>
                <a:effectLst/>
                <a:latin typeface="DeLonghi Sans Regolare" charset="0"/>
                <a:cs typeface="DeLonghi Sans Regolare" charset="0"/>
              </a:rPr>
              <a:t> functionality and design</a:t>
            </a:r>
          </a:p>
        </p:txBody>
      </p:sp>
      <p:sp>
        <p:nvSpPr>
          <p:cNvPr id="27" name="Segnaposto tabella 75"/>
          <p:cNvSpPr>
            <a:spLocks noGrp="1"/>
          </p:cNvSpPr>
          <p:nvPr>
            <p:ph type="tbl" sz="quarter" idx="32"/>
          </p:nvPr>
        </p:nvSpPr>
        <p:spPr>
          <a:xfrm>
            <a:off x="4576501" y="5339474"/>
            <a:ext cx="2021149" cy="3205923"/>
          </a:xfrm>
          <a:prstGeom prst="rect">
            <a:avLst/>
          </a:prstGeom>
        </p:spPr>
        <p:txBody>
          <a:bodyPr/>
          <a:lstStyle>
            <a:lvl1pPr rtl="0" eaLnBrk="1" fontAlgn="b" latinLnBrk="0" hangingPunct="1">
              <a:defRPr lang="it-IT" sz="450" b="0" i="0" u="none" strike="noStrike" kern="1200" dirty="0" err="1" smtClean="0">
                <a:solidFill>
                  <a:schemeClr val="bg1"/>
                </a:solidFill>
                <a:latin typeface="DeLonghi Sans" charset="0"/>
                <a:ea typeface="DeLonghi Sans" charset="0"/>
                <a:cs typeface="DeLonghi Sans" charset="0"/>
              </a:defRPr>
            </a:lvl1pPr>
          </a:lstStyle>
          <a:p>
            <a:endParaRPr lang="it-IT"/>
          </a:p>
        </p:txBody>
      </p:sp>
      <p:sp>
        <p:nvSpPr>
          <p:cNvPr id="28" name="Segnaposto testo 36"/>
          <p:cNvSpPr>
            <a:spLocks noGrp="1"/>
          </p:cNvSpPr>
          <p:nvPr>
            <p:ph type="body" sz="quarter" idx="33" hasCustomPrompt="1"/>
          </p:nvPr>
        </p:nvSpPr>
        <p:spPr>
          <a:xfrm>
            <a:off x="2349500" y="3611797"/>
            <a:ext cx="1292578" cy="371614"/>
          </a:xfrm>
          <a:prstGeom prst="rect">
            <a:avLst/>
          </a:prstGeom>
        </p:spPr>
        <p:txBody>
          <a:bodyPr/>
          <a:lstStyle>
            <a:lvl1pPr marL="0" marR="0" indent="0" algn="l" defTabSz="914400" rtl="0" eaLnBrk="1" fontAlgn="base" latinLnBrk="0" hangingPunct="1">
              <a:lnSpc>
                <a:spcPct val="100000"/>
              </a:lnSpc>
              <a:spcBef>
                <a:spcPct val="0"/>
              </a:spcBef>
              <a:spcAft>
                <a:spcPct val="0"/>
              </a:spcAft>
              <a:buClrTx/>
              <a:buSzTx/>
              <a:buFontTx/>
              <a:buNone/>
              <a:tabLst/>
              <a:defRPr lang="en-GB" sz="800" b="1" i="0" kern="1200" dirty="0" smtClean="0">
                <a:solidFill>
                  <a:schemeClr val="bg1"/>
                </a:solidFill>
                <a:latin typeface="DeLonghi Sans" charset="0"/>
                <a:ea typeface="DeLonghi Sans" charset="0"/>
                <a:cs typeface="DeLonghi Sans" charset="0"/>
                <a:sym typeface="Poppins" charset="0"/>
              </a:defRPr>
            </a:lvl1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DeLonghi Sans" charset="0"/>
                <a:ea typeface="DeLonghi Sans" charset="0"/>
                <a:cs typeface="DeLonghi Sans" charset="0"/>
              </a:rPr>
              <a:t>PARAGRAPH</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DeLonghi Sans" charset="0"/>
                <a:ea typeface="DeLonghi Sans" charset="0"/>
                <a:cs typeface="DeLonghi Sans" charset="0"/>
              </a:rPr>
              <a:t>TITLE</a:t>
            </a:r>
          </a:p>
        </p:txBody>
      </p:sp>
      <p:sp>
        <p:nvSpPr>
          <p:cNvPr id="29" name="Titolo 82"/>
          <p:cNvSpPr>
            <a:spLocks noGrp="1"/>
          </p:cNvSpPr>
          <p:nvPr>
            <p:ph type="title" hasCustomPrompt="1"/>
          </p:nvPr>
        </p:nvSpPr>
        <p:spPr>
          <a:xfrm>
            <a:off x="276300" y="2892460"/>
            <a:ext cx="1747763" cy="556418"/>
          </a:xfrm>
          <a:prstGeom prst="rect">
            <a:avLst/>
          </a:prstGeom>
        </p:spPr>
        <p:txBody>
          <a:bodyPr/>
          <a:lstStyle>
            <a:lvl1pPr>
              <a:defRPr sz="1800" baseline="0"/>
            </a:lvl1pPr>
          </a:lstStyle>
          <a:p>
            <a:pPr eaLnBrk="1">
              <a:defRPr/>
            </a:pPr>
            <a:r>
              <a:rPr lang="en-US" altLang="x-none" dirty="0" smtClean="0"/>
              <a:t>Product Name</a:t>
            </a:r>
            <a:br>
              <a:rPr lang="en-US" altLang="x-none" dirty="0" smtClean="0"/>
            </a:br>
            <a:r>
              <a:rPr lang="en-US" altLang="x-none" dirty="0" smtClean="0"/>
              <a:t>two lines</a:t>
            </a:r>
            <a:endParaRPr lang="x-none" altLang="x-none" dirty="0"/>
          </a:p>
        </p:txBody>
      </p:sp>
      <p:sp>
        <p:nvSpPr>
          <p:cNvPr id="42" name="Segnaposto testo 90"/>
          <p:cNvSpPr>
            <a:spLocks noGrp="1"/>
          </p:cNvSpPr>
          <p:nvPr>
            <p:ph type="body" sz="quarter" idx="43" hasCustomPrompt="1"/>
          </p:nvPr>
        </p:nvSpPr>
        <p:spPr>
          <a:xfrm>
            <a:off x="3324708" y="273050"/>
            <a:ext cx="2760347" cy="280323"/>
          </a:xfrm>
          <a:prstGeom prst="rect">
            <a:avLst/>
          </a:prstGeom>
        </p:spPr>
        <p:txBody>
          <a:bodyPr lIns="0" tIns="0" rIns="0" bIns="0" anchor="b" anchorCtr="0"/>
          <a:lstStyle>
            <a:lvl1pPr algn="r">
              <a:lnSpc>
                <a:spcPct val="100000"/>
              </a:lnSpc>
              <a:defRPr lang="it-IT" sz="1000" b="1" i="0" kern="1200" baseline="0" dirty="0" smtClean="0">
                <a:solidFill>
                  <a:schemeClr val="bg1"/>
                </a:solidFill>
                <a:latin typeface="DeLonghi Sans" charset="0"/>
                <a:ea typeface="DeLonghi Sans" charset="0"/>
                <a:cs typeface="DeLonghi Sans" charset="0"/>
                <a:sym typeface="Poppins Medium" charset="0"/>
              </a:defRPr>
            </a:lvl1pPr>
          </a:lstStyle>
          <a:p>
            <a:pPr lvl="0"/>
            <a:r>
              <a:rPr lang="it-IT" dirty="0" smtClean="0"/>
              <a:t>PRODUCT CATEGORY</a:t>
            </a:r>
            <a:endParaRPr lang="it-IT" dirty="0"/>
          </a:p>
        </p:txBody>
      </p:sp>
      <p:sp>
        <p:nvSpPr>
          <p:cNvPr id="68" name="Segnaposto testo 5"/>
          <p:cNvSpPr>
            <a:spLocks noGrp="1"/>
          </p:cNvSpPr>
          <p:nvPr>
            <p:ph type="body" sz="quarter" idx="67" hasCustomPrompt="1"/>
          </p:nvPr>
        </p:nvSpPr>
        <p:spPr>
          <a:xfrm>
            <a:off x="4577862" y="8804030"/>
            <a:ext cx="2019788" cy="828919"/>
          </a:xfrm>
          <a:prstGeom prst="rect">
            <a:avLst/>
          </a:prstGeom>
          <a:ln w="15875">
            <a:solidFill>
              <a:schemeClr val="accent2"/>
            </a:solidFill>
          </a:ln>
        </p:spPr>
        <p:txBody>
          <a:bodyPr anchor="ctr"/>
          <a:lstStyle>
            <a:lvl1pPr algn="ctr">
              <a:defRPr sz="1000"/>
            </a:lvl1pPr>
          </a:lstStyle>
          <a:p>
            <a:pPr lvl="0"/>
            <a:r>
              <a:rPr lang="it-IT" dirty="0" err="1" smtClean="0"/>
              <a:t>Barcode</a:t>
            </a:r>
            <a:r>
              <a:rPr lang="it-IT" dirty="0" smtClean="0"/>
              <a:t> and </a:t>
            </a:r>
            <a:r>
              <a:rPr lang="it-IT" dirty="0" err="1" smtClean="0"/>
              <a:t>codes</a:t>
            </a:r>
            <a:endParaRPr lang="it-IT" dirty="0"/>
          </a:p>
        </p:txBody>
      </p:sp>
      <p:pic>
        <p:nvPicPr>
          <p:cNvPr id="101" name="Immagine 100"/>
          <p:cNvPicPr>
            <a:picLocks noChangeAspect="1"/>
          </p:cNvPicPr>
          <p:nvPr userDrawn="1"/>
        </p:nvPicPr>
        <p:blipFill>
          <a:blip r:embed="rId3"/>
          <a:stretch>
            <a:fillRect/>
          </a:stretch>
        </p:blipFill>
        <p:spPr>
          <a:xfrm>
            <a:off x="722577" y="9350054"/>
            <a:ext cx="909589" cy="282896"/>
          </a:xfrm>
          <a:prstGeom prst="rect">
            <a:avLst/>
          </a:prstGeom>
        </p:spPr>
      </p:pic>
      <p:sp>
        <p:nvSpPr>
          <p:cNvPr id="103" name="Segnaposto testo 54"/>
          <p:cNvSpPr>
            <a:spLocks noGrp="1"/>
          </p:cNvSpPr>
          <p:nvPr>
            <p:ph type="body" sz="quarter" idx="79" hasCustomPrompt="1"/>
          </p:nvPr>
        </p:nvSpPr>
        <p:spPr>
          <a:xfrm>
            <a:off x="3824264" y="3993545"/>
            <a:ext cx="1293151" cy="1118206"/>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800" b="0" i="0" baseline="0">
                <a:latin typeface="DeLonghi Sans" charset="0"/>
                <a:ea typeface="DeLonghi Sans" charset="0"/>
                <a:cs typeface="DeLonghi Sans" charset="0"/>
              </a:defRPr>
            </a:lvl1pPr>
            <a:lvl2pPr>
              <a:lnSpc>
                <a:spcPct val="100000"/>
              </a:lnSpc>
              <a:defRPr sz="506"/>
            </a:lvl2pPr>
            <a:lvl3pPr>
              <a:lnSpc>
                <a:spcPct val="100000"/>
              </a:lnSpc>
              <a:defRPr sz="506"/>
            </a:lvl3pPr>
            <a:lvl4pPr>
              <a:lnSpc>
                <a:spcPct val="100000"/>
              </a:lnSpc>
              <a:defRPr sz="506"/>
            </a:lvl4pPr>
            <a:lvl5pPr>
              <a:lnSpc>
                <a:spcPct val="100000"/>
              </a:lnSpc>
              <a:defRPr sz="506"/>
            </a:lvl5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bg1"/>
                </a:solidFill>
                <a:effectLst/>
                <a:latin typeface="DeLonghi Sans Regolare" charset="0"/>
                <a:cs typeface="DeLonghi Sans Regolare" charset="0"/>
              </a:rPr>
              <a:t>With a depth of only 7,5 cm, the Slim Style offers maximum performance, </a:t>
            </a:r>
            <a:r>
              <a:rPr kumimoji="0" lang="en-GB" sz="900" b="0" i="0" u="none" strike="noStrike" cap="none" normalizeH="0" baseline="0" dirty="0" err="1" smtClean="0">
                <a:ln>
                  <a:noFill/>
                </a:ln>
                <a:solidFill>
                  <a:schemeClr val="bg1"/>
                </a:solidFill>
                <a:effectLst/>
                <a:latin typeface="DeLonghi Sans Regolare" charset="0"/>
                <a:cs typeface="DeLonghi Sans Regolare" charset="0"/>
              </a:rPr>
              <a:t>combininig</a:t>
            </a:r>
            <a:r>
              <a:rPr kumimoji="0" lang="en-GB" sz="900" b="0" i="0" u="none" strike="noStrike" cap="none" normalizeH="0" baseline="0" dirty="0" smtClean="0">
                <a:ln>
                  <a:noFill/>
                </a:ln>
                <a:solidFill>
                  <a:schemeClr val="bg1"/>
                </a:solidFill>
                <a:effectLst/>
                <a:latin typeface="DeLonghi Sans Regolare" charset="0"/>
                <a:cs typeface="DeLonghi Sans Regolare" charset="0"/>
              </a:rPr>
              <a:t> functionality and design</a:t>
            </a:r>
          </a:p>
        </p:txBody>
      </p:sp>
      <p:sp>
        <p:nvSpPr>
          <p:cNvPr id="104" name="Segnaposto testo 36"/>
          <p:cNvSpPr>
            <a:spLocks noGrp="1"/>
          </p:cNvSpPr>
          <p:nvPr>
            <p:ph type="body" sz="quarter" idx="80" hasCustomPrompt="1"/>
          </p:nvPr>
        </p:nvSpPr>
        <p:spPr>
          <a:xfrm>
            <a:off x="3832265" y="3611797"/>
            <a:ext cx="1292578" cy="371614"/>
          </a:xfrm>
          <a:prstGeom prst="rect">
            <a:avLst/>
          </a:prstGeom>
        </p:spPr>
        <p:txBody>
          <a:bodyPr/>
          <a:lstStyle>
            <a:lvl1pPr marL="0" marR="0" indent="0" algn="l" defTabSz="914400" rtl="0" eaLnBrk="1" fontAlgn="base" latinLnBrk="0" hangingPunct="1">
              <a:lnSpc>
                <a:spcPct val="100000"/>
              </a:lnSpc>
              <a:spcBef>
                <a:spcPct val="0"/>
              </a:spcBef>
              <a:spcAft>
                <a:spcPct val="0"/>
              </a:spcAft>
              <a:buClrTx/>
              <a:buSzTx/>
              <a:buFontTx/>
              <a:buNone/>
              <a:tabLst/>
              <a:defRPr lang="en-GB" sz="800" b="1" i="0" kern="1200" dirty="0" smtClean="0">
                <a:solidFill>
                  <a:schemeClr val="bg1"/>
                </a:solidFill>
                <a:latin typeface="DeLonghi Sans" charset="0"/>
                <a:ea typeface="DeLonghi Sans" charset="0"/>
                <a:cs typeface="DeLonghi Sans" charset="0"/>
                <a:sym typeface="Poppins" charset="0"/>
              </a:defRPr>
            </a:lvl1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DeLonghi Sans" charset="0"/>
                <a:ea typeface="DeLonghi Sans" charset="0"/>
                <a:cs typeface="DeLonghi Sans" charset="0"/>
              </a:rPr>
              <a:t>PARAGRAPH</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DeLonghi Sans" charset="0"/>
                <a:ea typeface="DeLonghi Sans" charset="0"/>
                <a:cs typeface="DeLonghi Sans" charset="0"/>
              </a:rPr>
              <a:t>TITLE</a:t>
            </a:r>
          </a:p>
        </p:txBody>
      </p:sp>
      <p:sp>
        <p:nvSpPr>
          <p:cNvPr id="106" name="Segnaposto testo 54"/>
          <p:cNvSpPr>
            <a:spLocks noGrp="1"/>
          </p:cNvSpPr>
          <p:nvPr>
            <p:ph type="body" sz="quarter" idx="82" hasCustomPrompt="1"/>
          </p:nvPr>
        </p:nvSpPr>
        <p:spPr>
          <a:xfrm>
            <a:off x="5282868" y="3993545"/>
            <a:ext cx="1293151" cy="1118206"/>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900" b="0" i="0" baseline="0">
                <a:latin typeface="DeLonghi Sans" charset="0"/>
                <a:ea typeface="DeLonghi Sans" charset="0"/>
                <a:cs typeface="DeLonghi Sans" charset="0"/>
              </a:defRPr>
            </a:lvl1pPr>
            <a:lvl2pPr>
              <a:lnSpc>
                <a:spcPct val="100000"/>
              </a:lnSpc>
              <a:defRPr sz="506"/>
            </a:lvl2pPr>
            <a:lvl3pPr>
              <a:lnSpc>
                <a:spcPct val="100000"/>
              </a:lnSpc>
              <a:defRPr sz="506"/>
            </a:lvl3pPr>
            <a:lvl4pPr>
              <a:lnSpc>
                <a:spcPct val="100000"/>
              </a:lnSpc>
              <a:defRPr sz="506"/>
            </a:lvl4pPr>
            <a:lvl5pPr>
              <a:lnSpc>
                <a:spcPct val="100000"/>
              </a:lnSpc>
              <a:defRPr sz="506"/>
            </a:lvl5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bg1"/>
                </a:solidFill>
                <a:effectLst/>
                <a:latin typeface="DeLonghi Sans Regolare" charset="0"/>
                <a:cs typeface="DeLonghi Sans Regolare" charset="0"/>
              </a:rPr>
              <a:t>With a depth of only 7,5 cm, the Slim Style offers maximum performance, </a:t>
            </a:r>
            <a:r>
              <a:rPr kumimoji="0" lang="en-GB" sz="900" b="0" i="0" u="none" strike="noStrike" cap="none" normalizeH="0" baseline="0" dirty="0" err="1" smtClean="0">
                <a:ln>
                  <a:noFill/>
                </a:ln>
                <a:solidFill>
                  <a:schemeClr val="bg1"/>
                </a:solidFill>
                <a:effectLst/>
                <a:latin typeface="DeLonghi Sans Regolare" charset="0"/>
                <a:cs typeface="DeLonghi Sans Regolare" charset="0"/>
              </a:rPr>
              <a:t>combininig</a:t>
            </a:r>
            <a:r>
              <a:rPr kumimoji="0" lang="en-GB" sz="900" b="0" i="0" u="none" strike="noStrike" cap="none" normalizeH="0" baseline="0" dirty="0" smtClean="0">
                <a:ln>
                  <a:noFill/>
                </a:ln>
                <a:solidFill>
                  <a:schemeClr val="bg1"/>
                </a:solidFill>
                <a:effectLst/>
                <a:latin typeface="DeLonghi Sans Regolare" charset="0"/>
                <a:cs typeface="DeLonghi Sans Regolare" charset="0"/>
              </a:rPr>
              <a:t> functionality and design</a:t>
            </a:r>
          </a:p>
        </p:txBody>
      </p:sp>
      <p:sp>
        <p:nvSpPr>
          <p:cNvPr id="107" name="Segnaposto testo 36"/>
          <p:cNvSpPr>
            <a:spLocks noGrp="1"/>
          </p:cNvSpPr>
          <p:nvPr>
            <p:ph type="body" sz="quarter" idx="83" hasCustomPrompt="1"/>
          </p:nvPr>
        </p:nvSpPr>
        <p:spPr>
          <a:xfrm>
            <a:off x="5290869" y="3611797"/>
            <a:ext cx="1292578" cy="371614"/>
          </a:xfrm>
          <a:prstGeom prst="rect">
            <a:avLst/>
          </a:prstGeom>
        </p:spPr>
        <p:txBody>
          <a:bodyPr/>
          <a:lstStyle>
            <a:lvl1pPr marL="0" marR="0" indent="0" algn="l" defTabSz="914400" rtl="0" eaLnBrk="1" fontAlgn="base" latinLnBrk="0" hangingPunct="1">
              <a:lnSpc>
                <a:spcPct val="100000"/>
              </a:lnSpc>
              <a:spcBef>
                <a:spcPct val="0"/>
              </a:spcBef>
              <a:spcAft>
                <a:spcPct val="0"/>
              </a:spcAft>
              <a:buClrTx/>
              <a:buSzTx/>
              <a:buFontTx/>
              <a:buNone/>
              <a:tabLst/>
              <a:defRPr lang="en-GB" sz="800" b="1" i="0" kern="1200" dirty="0" smtClean="0">
                <a:solidFill>
                  <a:schemeClr val="bg1"/>
                </a:solidFill>
                <a:latin typeface="DeLonghi Sans" charset="0"/>
                <a:ea typeface="DeLonghi Sans" charset="0"/>
                <a:cs typeface="DeLonghi Sans" charset="0"/>
                <a:sym typeface="Poppins" charset="0"/>
              </a:defRPr>
            </a:lvl1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DeLonghi Sans" charset="0"/>
                <a:ea typeface="DeLonghi Sans" charset="0"/>
                <a:cs typeface="DeLonghi Sans" charset="0"/>
              </a:rPr>
              <a:t>PARAGRAPH</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DeLonghi Sans" charset="0"/>
                <a:ea typeface="DeLonghi Sans" charset="0"/>
                <a:cs typeface="DeLonghi Sans" charset="0"/>
              </a:rPr>
              <a:t>TITLE</a:t>
            </a:r>
          </a:p>
        </p:txBody>
      </p:sp>
      <p:sp>
        <p:nvSpPr>
          <p:cNvPr id="3" name="Segnaposto testo 2"/>
          <p:cNvSpPr>
            <a:spLocks noGrp="1"/>
          </p:cNvSpPr>
          <p:nvPr>
            <p:ph type="body" sz="quarter" idx="87" hasCustomPrompt="1"/>
          </p:nvPr>
        </p:nvSpPr>
        <p:spPr>
          <a:xfrm>
            <a:off x="2349500" y="5206042"/>
            <a:ext cx="2066556" cy="2756676"/>
          </a:xfrm>
        </p:spPr>
        <p:txBody>
          <a:bodyPr/>
          <a:lstStyle>
            <a:lvl1pPr marL="0" marR="0" indent="0" algn="l" defTabSz="232213" rtl="0" eaLnBrk="0" fontAlgn="base" latinLnBrk="0" hangingPunct="0">
              <a:lnSpc>
                <a:spcPct val="100000"/>
              </a:lnSpc>
              <a:spcBef>
                <a:spcPct val="0"/>
              </a:spcBef>
              <a:spcAft>
                <a:spcPct val="0"/>
              </a:spcAft>
              <a:buClrTx/>
              <a:buSzTx/>
              <a:buFontTx/>
              <a:buNone/>
              <a:tabLst/>
              <a:defRPr sz="900">
                <a:solidFill>
                  <a:schemeClr val="bg1"/>
                </a:solidFill>
              </a:defRPr>
            </a:lvl1pPr>
          </a:lstStyle>
          <a:p>
            <a:pPr marL="0" marR="0" lvl="0" indent="0" algn="l" defTabSz="232213" rtl="0" eaLnBrk="0" fontAlgn="base" latinLnBrk="0" hangingPunct="0">
              <a:lnSpc>
                <a:spcPct val="100000"/>
              </a:lnSpc>
              <a:spcBef>
                <a:spcPct val="0"/>
              </a:spcBef>
              <a:spcAft>
                <a:spcPct val="0"/>
              </a:spcAft>
              <a:buClrTx/>
              <a:buSzTx/>
              <a:buFontTx/>
              <a:buNone/>
              <a:tabLst/>
              <a:defRPr/>
            </a:pPr>
            <a:r>
              <a:rPr lang="it-IT" dirty="0" smtClean="0"/>
              <a:t>Fare clic per modificare gli stili del testo dello schema. Fare clic per modificare gli stili del testo dello schema. Fare clic per modificare gli stili del testo dello schema.</a:t>
            </a:r>
          </a:p>
          <a:p>
            <a:pPr marL="0" marR="0" lvl="0" indent="0" algn="l" defTabSz="232213" rtl="0" eaLnBrk="0" fontAlgn="base" latinLnBrk="0" hangingPunct="0">
              <a:lnSpc>
                <a:spcPct val="100000"/>
              </a:lnSpc>
              <a:spcBef>
                <a:spcPct val="0"/>
              </a:spcBef>
              <a:spcAft>
                <a:spcPct val="0"/>
              </a:spcAft>
              <a:buClrTx/>
              <a:buSzTx/>
              <a:buFontTx/>
              <a:buNone/>
              <a:tabLst/>
              <a:defRPr/>
            </a:pPr>
            <a:r>
              <a:rPr lang="it-IT" dirty="0" smtClean="0"/>
              <a:t>Fare clic per modificare gli stili del testo dello schema. Fare clic per modificare gli stili del testo dello schema. Fare clic per modificare gli stili del testo dello schema.</a:t>
            </a:r>
          </a:p>
          <a:p>
            <a:pPr marL="0" marR="0" lvl="0" indent="0" algn="l" defTabSz="232213" rtl="0" eaLnBrk="0" fontAlgn="base" latinLnBrk="0" hangingPunct="0">
              <a:lnSpc>
                <a:spcPct val="100000"/>
              </a:lnSpc>
              <a:spcBef>
                <a:spcPct val="0"/>
              </a:spcBef>
              <a:spcAft>
                <a:spcPct val="0"/>
              </a:spcAft>
              <a:buClrTx/>
              <a:buSzTx/>
              <a:buFontTx/>
              <a:buNone/>
              <a:tabLst/>
              <a:defRPr/>
            </a:pPr>
            <a:r>
              <a:rPr lang="it-IT" dirty="0" smtClean="0"/>
              <a:t>Fare clic per modificare gli stili del testo dello schema. Fare clic per modificare gli stili del testo dello schema. Fare clic per modificare gli stili del testo dello schema.</a:t>
            </a:r>
          </a:p>
          <a:p>
            <a:pPr marL="0" marR="0" lvl="0" indent="0" algn="l" defTabSz="232213" rtl="0" eaLnBrk="0" fontAlgn="base" latinLnBrk="0" hangingPunct="0">
              <a:lnSpc>
                <a:spcPct val="100000"/>
              </a:lnSpc>
              <a:spcBef>
                <a:spcPct val="0"/>
              </a:spcBef>
              <a:spcAft>
                <a:spcPct val="0"/>
              </a:spcAft>
              <a:buClrTx/>
              <a:buSzTx/>
              <a:buFontTx/>
              <a:buNone/>
              <a:tabLst/>
              <a:defRPr/>
            </a:pPr>
            <a:r>
              <a:rPr lang="it-IT" dirty="0" smtClean="0"/>
              <a:t>Fare clic per modificare gli stili del testo dello schema. </a:t>
            </a:r>
          </a:p>
        </p:txBody>
      </p:sp>
      <p:sp>
        <p:nvSpPr>
          <p:cNvPr id="18" name="Segnaposto testo 17"/>
          <p:cNvSpPr>
            <a:spLocks noGrp="1"/>
          </p:cNvSpPr>
          <p:nvPr>
            <p:ph type="body" sz="quarter" idx="89" hasCustomPrompt="1"/>
          </p:nvPr>
        </p:nvSpPr>
        <p:spPr>
          <a:xfrm>
            <a:off x="2349500" y="1057820"/>
            <a:ext cx="4248150" cy="615553"/>
          </a:xfrm>
        </p:spPr>
        <p:txBody>
          <a:bodyPr wrap="square" lIns="0" tIns="0" rIns="0" bIns="0">
            <a:spAutoFit/>
          </a:bodyPr>
          <a:lstStyle>
            <a:lvl1pPr>
              <a:lnSpc>
                <a:spcPct val="100000"/>
              </a:lnSpc>
              <a:defRPr sz="2000" b="1" i="0">
                <a:latin typeface="DeLonghi Sans" charset="0"/>
                <a:ea typeface="DeLonghi Sans" charset="0"/>
                <a:cs typeface="DeLonghi Sans" charset="0"/>
              </a:defRPr>
            </a:lvl1pPr>
          </a:lstStyle>
          <a:p>
            <a:pPr lvl="0"/>
            <a:r>
              <a:rPr lang="it-IT" dirty="0" smtClean="0"/>
              <a:t>Testo per risaltare aspetti di marketing, prodotto, promozione</a:t>
            </a:r>
            <a:r>
              <a:rPr lang="is-IS" dirty="0" smtClean="0"/>
              <a:t>…</a:t>
            </a:r>
            <a:endParaRPr lang="it-IT" dirty="0"/>
          </a:p>
        </p:txBody>
      </p:sp>
      <p:sp>
        <p:nvSpPr>
          <p:cNvPr id="31" name="Segnaposto testo 13"/>
          <p:cNvSpPr>
            <a:spLocks noGrp="1"/>
          </p:cNvSpPr>
          <p:nvPr>
            <p:ph type="body" sz="quarter" idx="113" hasCustomPrompt="1"/>
          </p:nvPr>
        </p:nvSpPr>
        <p:spPr>
          <a:xfrm>
            <a:off x="260648" y="6090321"/>
            <a:ext cx="1763415" cy="2435500"/>
          </a:xfrm>
        </p:spPr>
        <p:txBody>
          <a:bodyPr lIns="0" tIns="0" rIns="0" bIns="0"/>
          <a:lstStyle>
            <a:lvl1pPr marL="171450" marR="0" indent="-171450" algn="l" defTabSz="232213" rtl="0" eaLnBrk="0" fontAlgn="base" latinLnBrk="0" hangingPunct="0">
              <a:lnSpc>
                <a:spcPct val="100000"/>
              </a:lnSpc>
              <a:spcBef>
                <a:spcPct val="0"/>
              </a:spcBef>
              <a:spcAft>
                <a:spcPct val="0"/>
              </a:spcAft>
              <a:buClrTx/>
              <a:buSzTx/>
              <a:buFont typeface="Wingdings" charset="2"/>
              <a:buChar char="§"/>
              <a:tabLst/>
              <a:defRPr sz="900" baseline="0"/>
            </a:lvl1pPr>
            <a:lvl2pPr>
              <a:lnSpc>
                <a:spcPct val="100000"/>
              </a:lnSpc>
              <a:defRPr sz="900"/>
            </a:lvl2pPr>
            <a:lvl3pPr>
              <a:lnSpc>
                <a:spcPct val="100000"/>
              </a:lnSpc>
              <a:defRPr sz="900"/>
            </a:lvl3pPr>
            <a:lvl4pPr>
              <a:lnSpc>
                <a:spcPct val="100000"/>
              </a:lnSpc>
              <a:defRPr sz="900"/>
            </a:lvl4pPr>
            <a:lvl5pPr>
              <a:lnSpc>
                <a:spcPct val="100000"/>
              </a:lnSpc>
              <a:defRPr sz="900"/>
            </a:lvl5pPr>
          </a:lstStyle>
          <a:p>
            <a:r>
              <a:rPr lang="it-IT" dirty="0" smtClean="0">
                <a:solidFill>
                  <a:srgbClr val="0C3051"/>
                </a:solidFill>
                <a:effectLst/>
                <a:latin typeface="DeLonghi Sans" charset="0"/>
              </a:rPr>
              <a:t>Product </a:t>
            </a:r>
            <a:r>
              <a:rPr lang="it-IT" dirty="0" err="1" smtClean="0">
                <a:solidFill>
                  <a:srgbClr val="0C3051"/>
                </a:solidFill>
                <a:effectLst/>
                <a:latin typeface="DeLonghi Sans" charset="0"/>
              </a:rPr>
              <a:t>features</a:t>
            </a:r>
            <a:r>
              <a:rPr lang="it-IT" dirty="0" smtClean="0">
                <a:solidFill>
                  <a:srgbClr val="0C3051"/>
                </a:solidFill>
                <a:effectLst/>
                <a:latin typeface="DeLonghi Sans" charset="0"/>
              </a:rPr>
              <a:t>; use </a:t>
            </a:r>
            <a:r>
              <a:rPr lang="it-IT" dirty="0" err="1" smtClean="0">
                <a:solidFill>
                  <a:srgbClr val="0C3051"/>
                </a:solidFill>
                <a:effectLst/>
                <a:latin typeface="DeLonghi Sans" charset="0"/>
              </a:rPr>
              <a:t>bold</a:t>
            </a:r>
            <a:r>
              <a:rPr lang="it-IT" dirty="0" smtClean="0">
                <a:solidFill>
                  <a:srgbClr val="0C3051"/>
                </a:solidFill>
                <a:effectLst/>
                <a:latin typeface="DeLonghi Sans" charset="0"/>
              </a:rPr>
              <a:t> font to </a:t>
            </a:r>
            <a:r>
              <a:rPr lang="it-IT" dirty="0" err="1" smtClean="0">
                <a:solidFill>
                  <a:srgbClr val="0C3051"/>
                </a:solidFill>
                <a:effectLst/>
                <a:latin typeface="DeLonghi Sans" charset="0"/>
              </a:rPr>
              <a:t>highlight</a:t>
            </a:r>
            <a:r>
              <a:rPr lang="it-IT" dirty="0" smtClean="0">
                <a:solidFill>
                  <a:srgbClr val="0C3051"/>
                </a:solidFill>
                <a:effectLst/>
                <a:latin typeface="DeLonghi Sans" charset="0"/>
              </a:rPr>
              <a:t> </a:t>
            </a:r>
            <a:r>
              <a:rPr lang="it-IT" dirty="0" err="1" smtClean="0">
                <a:solidFill>
                  <a:srgbClr val="0C3051"/>
                </a:solidFill>
                <a:effectLst/>
                <a:latin typeface="DeLonghi Sans" charset="0"/>
              </a:rPr>
              <a:t>words</a:t>
            </a:r>
            <a:r>
              <a:rPr lang="it-IT" dirty="0" smtClean="0">
                <a:solidFill>
                  <a:srgbClr val="0C3051"/>
                </a:solidFill>
                <a:effectLst/>
                <a:latin typeface="DeLonghi Sans" charset="0"/>
              </a:rPr>
              <a:t>. </a:t>
            </a:r>
          </a:p>
          <a:p>
            <a:r>
              <a:rPr lang="it-IT" dirty="0" smtClean="0">
                <a:solidFill>
                  <a:srgbClr val="0C3051"/>
                </a:solidFill>
                <a:effectLst/>
                <a:latin typeface="DeLonghi Sans" charset="0"/>
              </a:rPr>
              <a:t>Product </a:t>
            </a:r>
            <a:r>
              <a:rPr lang="it-IT" dirty="0" err="1" smtClean="0">
                <a:solidFill>
                  <a:srgbClr val="0C3051"/>
                </a:solidFill>
                <a:effectLst/>
                <a:latin typeface="DeLonghi Sans" charset="0"/>
              </a:rPr>
              <a:t>features</a:t>
            </a:r>
            <a:r>
              <a:rPr lang="it-IT" dirty="0" smtClean="0">
                <a:solidFill>
                  <a:srgbClr val="0C3051"/>
                </a:solidFill>
                <a:effectLst/>
                <a:latin typeface="DeLonghi Sans" charset="0"/>
              </a:rPr>
              <a:t>; use </a:t>
            </a:r>
            <a:r>
              <a:rPr lang="it-IT" dirty="0" err="1" smtClean="0">
                <a:solidFill>
                  <a:srgbClr val="0C3051"/>
                </a:solidFill>
                <a:effectLst/>
                <a:latin typeface="DeLonghi Sans" charset="0"/>
              </a:rPr>
              <a:t>bold</a:t>
            </a:r>
            <a:r>
              <a:rPr lang="it-IT" dirty="0" smtClean="0">
                <a:solidFill>
                  <a:srgbClr val="0C3051"/>
                </a:solidFill>
                <a:effectLst/>
                <a:latin typeface="DeLonghi Sans" charset="0"/>
              </a:rPr>
              <a:t> font to </a:t>
            </a:r>
            <a:r>
              <a:rPr lang="it-IT" dirty="0" err="1" smtClean="0">
                <a:solidFill>
                  <a:srgbClr val="0C3051"/>
                </a:solidFill>
                <a:effectLst/>
                <a:latin typeface="DeLonghi Sans" charset="0"/>
              </a:rPr>
              <a:t>highlight</a:t>
            </a:r>
            <a:r>
              <a:rPr lang="it-IT" dirty="0" smtClean="0">
                <a:solidFill>
                  <a:srgbClr val="0C3051"/>
                </a:solidFill>
                <a:effectLst/>
                <a:latin typeface="DeLonghi Sans" charset="0"/>
              </a:rPr>
              <a:t> </a:t>
            </a:r>
            <a:r>
              <a:rPr lang="it-IT" dirty="0" err="1" smtClean="0">
                <a:solidFill>
                  <a:srgbClr val="0C3051"/>
                </a:solidFill>
                <a:effectLst/>
                <a:latin typeface="DeLonghi Sans" charset="0"/>
              </a:rPr>
              <a:t>words</a:t>
            </a:r>
            <a:r>
              <a:rPr lang="it-IT" dirty="0" smtClean="0">
                <a:solidFill>
                  <a:srgbClr val="0C3051"/>
                </a:solidFill>
                <a:effectLst/>
                <a:latin typeface="DeLonghi Sans" charset="0"/>
              </a:rPr>
              <a:t>.</a:t>
            </a:r>
          </a:p>
          <a:p>
            <a:r>
              <a:rPr lang="it-IT" dirty="0" smtClean="0">
                <a:solidFill>
                  <a:srgbClr val="0C3051"/>
                </a:solidFill>
                <a:effectLst/>
                <a:latin typeface="DeLonghi Sans" charset="0"/>
              </a:rPr>
              <a:t>Product </a:t>
            </a:r>
            <a:r>
              <a:rPr lang="it-IT" dirty="0" err="1" smtClean="0">
                <a:solidFill>
                  <a:srgbClr val="0C3051"/>
                </a:solidFill>
                <a:effectLst/>
                <a:latin typeface="DeLonghi Sans" charset="0"/>
              </a:rPr>
              <a:t>features</a:t>
            </a:r>
            <a:r>
              <a:rPr lang="it-IT" dirty="0" smtClean="0">
                <a:solidFill>
                  <a:srgbClr val="0C3051"/>
                </a:solidFill>
                <a:effectLst/>
                <a:latin typeface="DeLonghi Sans" charset="0"/>
              </a:rPr>
              <a:t>; use </a:t>
            </a:r>
            <a:r>
              <a:rPr lang="it-IT" dirty="0" err="1" smtClean="0">
                <a:solidFill>
                  <a:srgbClr val="0C3051"/>
                </a:solidFill>
                <a:effectLst/>
                <a:latin typeface="DeLonghi Sans" charset="0"/>
              </a:rPr>
              <a:t>bold</a:t>
            </a:r>
            <a:r>
              <a:rPr lang="it-IT" dirty="0" smtClean="0">
                <a:solidFill>
                  <a:srgbClr val="0C3051"/>
                </a:solidFill>
                <a:effectLst/>
                <a:latin typeface="DeLonghi Sans" charset="0"/>
              </a:rPr>
              <a:t> font to </a:t>
            </a:r>
            <a:r>
              <a:rPr lang="it-IT" dirty="0" err="1" smtClean="0">
                <a:solidFill>
                  <a:srgbClr val="0C3051"/>
                </a:solidFill>
                <a:effectLst/>
                <a:latin typeface="DeLonghi Sans" charset="0"/>
              </a:rPr>
              <a:t>highlight</a:t>
            </a:r>
            <a:r>
              <a:rPr lang="it-IT" dirty="0" smtClean="0">
                <a:solidFill>
                  <a:srgbClr val="0C3051"/>
                </a:solidFill>
                <a:effectLst/>
                <a:latin typeface="DeLonghi Sans" charset="0"/>
              </a:rPr>
              <a:t> </a:t>
            </a:r>
            <a:r>
              <a:rPr lang="it-IT" dirty="0" err="1" smtClean="0">
                <a:solidFill>
                  <a:srgbClr val="0C3051"/>
                </a:solidFill>
                <a:effectLst/>
                <a:latin typeface="DeLonghi Sans" charset="0"/>
              </a:rPr>
              <a:t>words</a:t>
            </a:r>
            <a:r>
              <a:rPr lang="it-IT" dirty="0" smtClean="0">
                <a:solidFill>
                  <a:srgbClr val="0C3051"/>
                </a:solidFill>
                <a:effectLst/>
                <a:latin typeface="DeLonghi Sans" charset="0"/>
              </a:rPr>
              <a:t>. </a:t>
            </a:r>
          </a:p>
          <a:p>
            <a:r>
              <a:rPr lang="it-IT" dirty="0" smtClean="0">
                <a:solidFill>
                  <a:srgbClr val="0C3051"/>
                </a:solidFill>
                <a:effectLst/>
                <a:latin typeface="DeLonghi Sans" charset="0"/>
              </a:rPr>
              <a:t>Product </a:t>
            </a:r>
            <a:r>
              <a:rPr lang="it-IT" dirty="0" err="1" smtClean="0">
                <a:solidFill>
                  <a:srgbClr val="0C3051"/>
                </a:solidFill>
                <a:effectLst/>
                <a:latin typeface="DeLonghi Sans" charset="0"/>
              </a:rPr>
              <a:t>features</a:t>
            </a:r>
            <a:r>
              <a:rPr lang="it-IT" dirty="0" smtClean="0">
                <a:solidFill>
                  <a:srgbClr val="0C3051"/>
                </a:solidFill>
                <a:effectLst/>
                <a:latin typeface="DeLonghi Sans" charset="0"/>
              </a:rPr>
              <a:t>; use </a:t>
            </a:r>
            <a:r>
              <a:rPr lang="it-IT" dirty="0" err="1" smtClean="0">
                <a:solidFill>
                  <a:srgbClr val="0C3051"/>
                </a:solidFill>
                <a:effectLst/>
                <a:latin typeface="DeLonghi Sans" charset="0"/>
              </a:rPr>
              <a:t>bold</a:t>
            </a:r>
            <a:r>
              <a:rPr lang="it-IT" dirty="0" smtClean="0">
                <a:solidFill>
                  <a:srgbClr val="0C3051"/>
                </a:solidFill>
                <a:effectLst/>
                <a:latin typeface="DeLonghi Sans" charset="0"/>
              </a:rPr>
              <a:t> font to </a:t>
            </a:r>
            <a:r>
              <a:rPr lang="it-IT" dirty="0" err="1" smtClean="0">
                <a:solidFill>
                  <a:srgbClr val="0C3051"/>
                </a:solidFill>
                <a:effectLst/>
                <a:latin typeface="DeLonghi Sans" charset="0"/>
              </a:rPr>
              <a:t>highlight</a:t>
            </a:r>
            <a:r>
              <a:rPr lang="it-IT" dirty="0" smtClean="0">
                <a:solidFill>
                  <a:srgbClr val="0C3051"/>
                </a:solidFill>
                <a:effectLst/>
                <a:latin typeface="DeLonghi Sans" charset="0"/>
              </a:rPr>
              <a:t> </a:t>
            </a:r>
            <a:r>
              <a:rPr lang="it-IT" dirty="0" err="1" smtClean="0">
                <a:solidFill>
                  <a:srgbClr val="0C3051"/>
                </a:solidFill>
                <a:effectLst/>
                <a:latin typeface="DeLonghi Sans" charset="0"/>
              </a:rPr>
              <a:t>words</a:t>
            </a:r>
            <a:r>
              <a:rPr lang="it-IT" dirty="0" smtClean="0">
                <a:solidFill>
                  <a:srgbClr val="0C3051"/>
                </a:solidFill>
                <a:effectLst/>
                <a:latin typeface="DeLonghi Sans" charset="0"/>
              </a:rPr>
              <a:t>.</a:t>
            </a:r>
          </a:p>
          <a:p>
            <a:r>
              <a:rPr lang="it-IT" dirty="0" smtClean="0">
                <a:solidFill>
                  <a:srgbClr val="0C3051"/>
                </a:solidFill>
                <a:effectLst/>
                <a:latin typeface="DeLonghi Sans" charset="0"/>
              </a:rPr>
              <a:t>Product </a:t>
            </a:r>
            <a:r>
              <a:rPr lang="it-IT" dirty="0" err="1" smtClean="0">
                <a:solidFill>
                  <a:srgbClr val="0C3051"/>
                </a:solidFill>
                <a:effectLst/>
                <a:latin typeface="DeLonghi Sans" charset="0"/>
              </a:rPr>
              <a:t>features</a:t>
            </a:r>
            <a:r>
              <a:rPr lang="it-IT" dirty="0" smtClean="0">
                <a:solidFill>
                  <a:srgbClr val="0C3051"/>
                </a:solidFill>
                <a:effectLst/>
                <a:latin typeface="DeLonghi Sans" charset="0"/>
              </a:rPr>
              <a:t>; use </a:t>
            </a:r>
            <a:r>
              <a:rPr lang="it-IT" dirty="0" err="1" smtClean="0">
                <a:solidFill>
                  <a:srgbClr val="0C3051"/>
                </a:solidFill>
                <a:effectLst/>
                <a:latin typeface="DeLonghi Sans" charset="0"/>
              </a:rPr>
              <a:t>bold</a:t>
            </a:r>
            <a:r>
              <a:rPr lang="it-IT" dirty="0" smtClean="0">
                <a:solidFill>
                  <a:srgbClr val="0C3051"/>
                </a:solidFill>
                <a:effectLst/>
                <a:latin typeface="DeLonghi Sans" charset="0"/>
              </a:rPr>
              <a:t> font to </a:t>
            </a:r>
            <a:r>
              <a:rPr lang="it-IT" dirty="0" err="1" smtClean="0">
                <a:solidFill>
                  <a:srgbClr val="0C3051"/>
                </a:solidFill>
                <a:effectLst/>
                <a:latin typeface="DeLonghi Sans" charset="0"/>
              </a:rPr>
              <a:t>highlight</a:t>
            </a:r>
            <a:r>
              <a:rPr lang="it-IT" dirty="0" smtClean="0">
                <a:solidFill>
                  <a:srgbClr val="0C3051"/>
                </a:solidFill>
                <a:effectLst/>
                <a:latin typeface="DeLonghi Sans" charset="0"/>
              </a:rPr>
              <a:t> </a:t>
            </a:r>
            <a:r>
              <a:rPr lang="it-IT" dirty="0" err="1" smtClean="0">
                <a:solidFill>
                  <a:srgbClr val="0C3051"/>
                </a:solidFill>
                <a:effectLst/>
                <a:latin typeface="DeLonghi Sans" charset="0"/>
              </a:rPr>
              <a:t>words</a:t>
            </a:r>
            <a:r>
              <a:rPr lang="it-IT" dirty="0" smtClean="0">
                <a:solidFill>
                  <a:srgbClr val="0C3051"/>
                </a:solidFill>
                <a:effectLst/>
                <a:latin typeface="DeLonghi Sans" charset="0"/>
              </a:rPr>
              <a:t>. </a:t>
            </a:r>
          </a:p>
          <a:p>
            <a:r>
              <a:rPr lang="it-IT" dirty="0" smtClean="0">
                <a:solidFill>
                  <a:srgbClr val="0C3051"/>
                </a:solidFill>
                <a:effectLst/>
                <a:latin typeface="DeLonghi Sans" charset="0"/>
              </a:rPr>
              <a:t>Product </a:t>
            </a:r>
            <a:r>
              <a:rPr lang="it-IT" dirty="0" err="1" smtClean="0">
                <a:solidFill>
                  <a:srgbClr val="0C3051"/>
                </a:solidFill>
                <a:effectLst/>
                <a:latin typeface="DeLonghi Sans" charset="0"/>
              </a:rPr>
              <a:t>features</a:t>
            </a:r>
            <a:r>
              <a:rPr lang="it-IT" dirty="0" smtClean="0">
                <a:solidFill>
                  <a:srgbClr val="0C3051"/>
                </a:solidFill>
                <a:effectLst/>
                <a:latin typeface="DeLonghi Sans" charset="0"/>
              </a:rPr>
              <a:t>; use </a:t>
            </a:r>
            <a:r>
              <a:rPr lang="it-IT" dirty="0" err="1" smtClean="0">
                <a:solidFill>
                  <a:srgbClr val="0C3051"/>
                </a:solidFill>
                <a:effectLst/>
                <a:latin typeface="DeLonghi Sans" charset="0"/>
              </a:rPr>
              <a:t>bold</a:t>
            </a:r>
            <a:r>
              <a:rPr lang="it-IT" dirty="0" smtClean="0">
                <a:solidFill>
                  <a:srgbClr val="0C3051"/>
                </a:solidFill>
                <a:effectLst/>
                <a:latin typeface="DeLonghi Sans" charset="0"/>
              </a:rPr>
              <a:t> font to </a:t>
            </a:r>
            <a:r>
              <a:rPr lang="it-IT" dirty="0" err="1" smtClean="0">
                <a:solidFill>
                  <a:srgbClr val="0C3051"/>
                </a:solidFill>
                <a:effectLst/>
                <a:latin typeface="DeLonghi Sans" charset="0"/>
              </a:rPr>
              <a:t>highlight</a:t>
            </a:r>
            <a:r>
              <a:rPr lang="it-IT" dirty="0" smtClean="0">
                <a:solidFill>
                  <a:srgbClr val="0C3051"/>
                </a:solidFill>
                <a:effectLst/>
                <a:latin typeface="DeLonghi Sans" charset="0"/>
              </a:rPr>
              <a:t> </a:t>
            </a:r>
            <a:r>
              <a:rPr lang="it-IT" dirty="0" err="1" smtClean="0">
                <a:solidFill>
                  <a:srgbClr val="0C3051"/>
                </a:solidFill>
                <a:effectLst/>
                <a:latin typeface="DeLonghi Sans" charset="0"/>
              </a:rPr>
              <a:t>words</a:t>
            </a:r>
            <a:r>
              <a:rPr lang="it-IT" dirty="0" smtClean="0">
                <a:solidFill>
                  <a:srgbClr val="0C3051"/>
                </a:solidFill>
                <a:effectLst/>
                <a:latin typeface="DeLonghi Sans" charset="0"/>
              </a:rPr>
              <a:t>.</a:t>
            </a:r>
          </a:p>
          <a:p>
            <a:r>
              <a:rPr lang="it-IT" dirty="0" smtClean="0">
                <a:solidFill>
                  <a:srgbClr val="0C3051"/>
                </a:solidFill>
                <a:effectLst/>
                <a:latin typeface="DeLonghi Sans" charset="0"/>
              </a:rPr>
              <a:t>Product </a:t>
            </a:r>
            <a:r>
              <a:rPr lang="it-IT" dirty="0" err="1" smtClean="0">
                <a:solidFill>
                  <a:srgbClr val="0C3051"/>
                </a:solidFill>
                <a:effectLst/>
                <a:latin typeface="DeLonghi Sans" charset="0"/>
              </a:rPr>
              <a:t>features</a:t>
            </a:r>
            <a:r>
              <a:rPr lang="it-IT" dirty="0" smtClean="0">
                <a:solidFill>
                  <a:srgbClr val="0C3051"/>
                </a:solidFill>
                <a:effectLst/>
                <a:latin typeface="DeLonghi Sans" charset="0"/>
              </a:rPr>
              <a:t>; use </a:t>
            </a:r>
            <a:r>
              <a:rPr lang="it-IT" dirty="0" err="1" smtClean="0">
                <a:solidFill>
                  <a:srgbClr val="0C3051"/>
                </a:solidFill>
                <a:effectLst/>
                <a:latin typeface="DeLonghi Sans" charset="0"/>
              </a:rPr>
              <a:t>bold</a:t>
            </a:r>
            <a:r>
              <a:rPr lang="it-IT" dirty="0" smtClean="0">
                <a:solidFill>
                  <a:srgbClr val="0C3051"/>
                </a:solidFill>
                <a:effectLst/>
                <a:latin typeface="DeLonghi Sans" charset="0"/>
              </a:rPr>
              <a:t> font to </a:t>
            </a:r>
            <a:r>
              <a:rPr lang="it-IT" dirty="0" err="1" smtClean="0">
                <a:solidFill>
                  <a:srgbClr val="0C3051"/>
                </a:solidFill>
                <a:effectLst/>
                <a:latin typeface="DeLonghi Sans" charset="0"/>
              </a:rPr>
              <a:t>highlight</a:t>
            </a:r>
            <a:r>
              <a:rPr lang="it-IT" dirty="0" smtClean="0">
                <a:solidFill>
                  <a:srgbClr val="0C3051"/>
                </a:solidFill>
                <a:effectLst/>
                <a:latin typeface="DeLonghi Sans" charset="0"/>
              </a:rPr>
              <a:t> </a:t>
            </a:r>
            <a:r>
              <a:rPr lang="it-IT" dirty="0" err="1" smtClean="0">
                <a:solidFill>
                  <a:srgbClr val="0C3051"/>
                </a:solidFill>
                <a:effectLst/>
                <a:latin typeface="DeLonghi Sans" charset="0"/>
              </a:rPr>
              <a:t>words</a:t>
            </a:r>
            <a:r>
              <a:rPr lang="it-IT" dirty="0" smtClean="0">
                <a:solidFill>
                  <a:srgbClr val="0C3051"/>
                </a:solidFill>
                <a:effectLst/>
                <a:latin typeface="DeLonghi Sans" charset="0"/>
              </a:rPr>
              <a:t>. </a:t>
            </a:r>
          </a:p>
          <a:p>
            <a:r>
              <a:rPr lang="it-IT" dirty="0" smtClean="0">
                <a:solidFill>
                  <a:srgbClr val="0C3051"/>
                </a:solidFill>
                <a:effectLst/>
                <a:latin typeface="DeLonghi Sans" charset="0"/>
              </a:rPr>
              <a:t>Product </a:t>
            </a:r>
            <a:r>
              <a:rPr lang="it-IT" dirty="0" err="1" smtClean="0">
                <a:solidFill>
                  <a:srgbClr val="0C3051"/>
                </a:solidFill>
                <a:effectLst/>
                <a:latin typeface="DeLonghi Sans" charset="0"/>
              </a:rPr>
              <a:t>features</a:t>
            </a:r>
            <a:r>
              <a:rPr lang="it-IT" dirty="0" smtClean="0">
                <a:solidFill>
                  <a:srgbClr val="0C3051"/>
                </a:solidFill>
                <a:effectLst/>
                <a:latin typeface="DeLonghi Sans" charset="0"/>
              </a:rPr>
              <a:t>; use </a:t>
            </a:r>
            <a:r>
              <a:rPr lang="it-IT" dirty="0" err="1" smtClean="0">
                <a:solidFill>
                  <a:srgbClr val="0C3051"/>
                </a:solidFill>
                <a:effectLst/>
                <a:latin typeface="DeLonghi Sans" charset="0"/>
              </a:rPr>
              <a:t>bold</a:t>
            </a:r>
            <a:r>
              <a:rPr lang="it-IT" dirty="0" smtClean="0">
                <a:solidFill>
                  <a:srgbClr val="0C3051"/>
                </a:solidFill>
                <a:effectLst/>
                <a:latin typeface="DeLonghi Sans" charset="0"/>
              </a:rPr>
              <a:t> font to </a:t>
            </a:r>
            <a:r>
              <a:rPr lang="it-IT" dirty="0" err="1" smtClean="0">
                <a:solidFill>
                  <a:srgbClr val="0C3051"/>
                </a:solidFill>
                <a:effectLst/>
                <a:latin typeface="DeLonghi Sans" charset="0"/>
              </a:rPr>
              <a:t>highlight</a:t>
            </a:r>
            <a:r>
              <a:rPr lang="it-IT" dirty="0" smtClean="0">
                <a:solidFill>
                  <a:srgbClr val="0C3051"/>
                </a:solidFill>
                <a:effectLst/>
                <a:latin typeface="DeLonghi Sans" charset="0"/>
              </a:rPr>
              <a:t> </a:t>
            </a:r>
            <a:r>
              <a:rPr lang="it-IT" dirty="0" err="1" smtClean="0">
                <a:solidFill>
                  <a:srgbClr val="0C3051"/>
                </a:solidFill>
                <a:effectLst/>
                <a:latin typeface="DeLonghi Sans" charset="0"/>
              </a:rPr>
              <a:t>words</a:t>
            </a:r>
            <a:r>
              <a:rPr lang="it-IT" dirty="0" smtClean="0">
                <a:solidFill>
                  <a:srgbClr val="0C3051"/>
                </a:solidFill>
                <a:effectLst/>
                <a:latin typeface="DeLonghi Sans" charset="0"/>
              </a:rPr>
              <a:t>.</a:t>
            </a:r>
          </a:p>
          <a:p>
            <a:endParaRPr lang="it-IT" dirty="0" smtClean="0">
              <a:solidFill>
                <a:srgbClr val="0C3051"/>
              </a:solidFill>
              <a:effectLst/>
              <a:latin typeface="DeLonghi Sans" charset="0"/>
            </a:endParaRPr>
          </a:p>
        </p:txBody>
      </p:sp>
      <p:sp>
        <p:nvSpPr>
          <p:cNvPr id="34" name="Text Box 3"/>
          <p:cNvSpPr txBox="1">
            <a:spLocks/>
          </p:cNvSpPr>
          <p:nvPr userDrawn="1"/>
        </p:nvSpPr>
        <p:spPr bwMode="auto">
          <a:xfrm>
            <a:off x="260350" y="308980"/>
            <a:ext cx="1783355" cy="244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Lst>
        </p:spPr>
        <p:txBody>
          <a:bodyPr lIns="0" tIns="0" rIns="0" bIns="0" anchor="b" anchorCtr="0"/>
          <a:lstStyle/>
          <a:p>
            <a:pPr lvl="0">
              <a:lnSpc>
                <a:spcPct val="100000"/>
              </a:lnSpc>
            </a:pPr>
            <a:r>
              <a:rPr lang="it-IT" sz="1000" b="1" i="0" dirty="0" smtClean="0">
                <a:solidFill>
                  <a:schemeClr val="bg1"/>
                </a:solidFill>
                <a:latin typeface="DeLonghi Sans" charset="0"/>
                <a:ea typeface="DeLonghi Sans" charset="0"/>
                <a:cs typeface="DeLonghi Sans" charset="0"/>
              </a:rPr>
              <a:t>De’Longhi </a:t>
            </a:r>
            <a:r>
              <a:rPr lang="it-IT" sz="1000" b="1" i="0" dirty="0" smtClean="0">
                <a:solidFill>
                  <a:srgbClr val="00B0B9"/>
                </a:solidFill>
                <a:latin typeface="DeLonghi Sans" charset="0"/>
                <a:ea typeface="DeLonghi Sans" charset="0"/>
                <a:cs typeface="DeLonghi Sans" charset="0"/>
              </a:rPr>
              <a:t>Comfort</a:t>
            </a:r>
            <a:endParaRPr lang="it-IT" sz="1000" b="1" i="0" dirty="0">
              <a:solidFill>
                <a:srgbClr val="00B0B9"/>
              </a:solidFill>
              <a:latin typeface="DeLonghi Sans" charset="0"/>
              <a:ea typeface="DeLonghi Sans" charset="0"/>
              <a:cs typeface="DeLonghi Sans" charset="0"/>
            </a:endParaRPr>
          </a:p>
        </p:txBody>
      </p:sp>
      <p:sp>
        <p:nvSpPr>
          <p:cNvPr id="35" name="Ovale 34"/>
          <p:cNvSpPr/>
          <p:nvPr userDrawn="1"/>
        </p:nvSpPr>
        <p:spPr bwMode="auto">
          <a:xfrm>
            <a:off x="6166991" y="273050"/>
            <a:ext cx="430659" cy="430659"/>
          </a:xfrm>
          <a:prstGeom prst="ellipse">
            <a:avLst/>
          </a:prstGeom>
          <a:solidFill>
            <a:srgbClr val="00B0B9"/>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it-IT"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36" name="Segnaposto testo 6"/>
          <p:cNvSpPr>
            <a:spLocks noGrp="1"/>
          </p:cNvSpPr>
          <p:nvPr>
            <p:ph type="body" sz="quarter" idx="119" hasCustomPrompt="1"/>
          </p:nvPr>
        </p:nvSpPr>
        <p:spPr>
          <a:xfrm>
            <a:off x="2349500" y="9366250"/>
            <a:ext cx="2005013" cy="266700"/>
          </a:xfrm>
        </p:spPr>
        <p:txBody>
          <a:bodyPr lIns="0" tIns="0" rIns="0" bIns="0" anchor="b" anchorCtr="0"/>
          <a:lstStyle>
            <a:lvl1pPr>
              <a:lnSpc>
                <a:spcPct val="100000"/>
              </a:lnSpc>
              <a:defRPr sz="600" baseline="0"/>
            </a:lvl1pPr>
            <a:lvl2pPr>
              <a:lnSpc>
                <a:spcPct val="100000"/>
              </a:lnSpc>
              <a:defRPr sz="600"/>
            </a:lvl2pPr>
            <a:lvl3pPr>
              <a:lnSpc>
                <a:spcPct val="100000"/>
              </a:lnSpc>
              <a:defRPr sz="600"/>
            </a:lvl3pPr>
            <a:lvl4pPr>
              <a:lnSpc>
                <a:spcPct val="100000"/>
              </a:lnSpc>
              <a:defRPr sz="600"/>
            </a:lvl4pPr>
            <a:lvl5pPr>
              <a:lnSpc>
                <a:spcPct val="100000"/>
              </a:lnSpc>
              <a:defRPr sz="600"/>
            </a:lvl5pPr>
          </a:lstStyle>
          <a:p>
            <a:pPr lvl="0"/>
            <a:r>
              <a:rPr lang="it-IT" dirty="0" smtClean="0"/>
              <a:t>*in </a:t>
            </a:r>
            <a:r>
              <a:rPr lang="it-IT" dirty="0" err="1" smtClean="0"/>
              <a:t>comparison</a:t>
            </a:r>
            <a:r>
              <a:rPr lang="it-IT" dirty="0" smtClean="0"/>
              <a:t> with</a:t>
            </a:r>
            <a:r>
              <a:rPr lang="is-IS" dirty="0" smtClean="0"/>
              <a:t>…..</a:t>
            </a:r>
          </a:p>
          <a:p>
            <a:pPr lvl="0"/>
            <a:r>
              <a:rPr lang="is-IS" dirty="0" smtClean="0"/>
              <a:t>Second line notes.</a:t>
            </a:r>
            <a:endParaRPr lang="it-IT" dirty="0"/>
          </a:p>
        </p:txBody>
      </p:sp>
      <p:sp>
        <p:nvSpPr>
          <p:cNvPr id="6" name="Segnaposto testo 5"/>
          <p:cNvSpPr>
            <a:spLocks noGrp="1"/>
          </p:cNvSpPr>
          <p:nvPr>
            <p:ph type="body" sz="quarter" idx="120" hasCustomPrompt="1"/>
          </p:nvPr>
        </p:nvSpPr>
        <p:spPr>
          <a:xfrm>
            <a:off x="260350" y="3609792"/>
            <a:ext cx="1763713" cy="2377122"/>
          </a:xfrm>
        </p:spPr>
        <p:txBody>
          <a:bodyPr lIns="0" tIns="0" rIns="0" bIns="0"/>
          <a:lstStyle>
            <a:lvl1pPr marL="0" marR="0" indent="0" algn="l" defTabSz="232213" rtl="0" eaLnBrk="0" fontAlgn="base" latinLnBrk="0" hangingPunct="0">
              <a:lnSpc>
                <a:spcPct val="100000"/>
              </a:lnSpc>
              <a:spcBef>
                <a:spcPct val="0"/>
              </a:spcBef>
              <a:spcAft>
                <a:spcPct val="0"/>
              </a:spcAft>
              <a:buClrTx/>
              <a:buSzTx/>
              <a:buFontTx/>
              <a:buNone/>
              <a:tabLst/>
              <a:defRPr sz="900">
                <a:solidFill>
                  <a:schemeClr val="bg1"/>
                </a:solidFill>
              </a:defRPr>
            </a:lvl1pPr>
            <a:lvl2pPr algn="l">
              <a:lnSpc>
                <a:spcPct val="100000"/>
              </a:lnSpc>
              <a:defRPr sz="900">
                <a:solidFill>
                  <a:schemeClr val="bg1"/>
                </a:solidFill>
              </a:defRPr>
            </a:lvl2pPr>
            <a:lvl3pPr algn="l">
              <a:lnSpc>
                <a:spcPct val="100000"/>
              </a:lnSpc>
              <a:defRPr sz="900" b="1">
                <a:solidFill>
                  <a:schemeClr val="bg1"/>
                </a:solidFill>
              </a:defRPr>
            </a:lvl3pPr>
            <a:lvl4pPr algn="l">
              <a:lnSpc>
                <a:spcPct val="100000"/>
              </a:lnSpc>
              <a:defRPr sz="900">
                <a:solidFill>
                  <a:schemeClr val="bg1"/>
                </a:solidFill>
              </a:defRPr>
            </a:lvl4pPr>
            <a:lvl5pPr algn="l">
              <a:lnSpc>
                <a:spcPct val="100000"/>
              </a:lnSpc>
              <a:defRPr sz="900">
                <a:solidFill>
                  <a:schemeClr val="bg1"/>
                </a:solidFill>
              </a:defRPr>
            </a:lvl5pPr>
          </a:lstStyle>
          <a:p>
            <a:pPr marL="0" marR="0" lvl="0" indent="0" algn="l" defTabSz="232213" rtl="0" eaLnBrk="0" fontAlgn="base" latinLnBrk="0" hangingPunct="0">
              <a:lnSpc>
                <a:spcPct val="100000"/>
              </a:lnSpc>
              <a:spcBef>
                <a:spcPct val="0"/>
              </a:spcBef>
              <a:spcAft>
                <a:spcPct val="0"/>
              </a:spcAft>
              <a:buClrTx/>
              <a:buSzTx/>
              <a:buFontTx/>
              <a:buNone/>
              <a:tabLst/>
              <a:defRPr/>
            </a:pPr>
            <a:r>
              <a:rPr lang="it-IT" dirty="0" smtClean="0"/>
              <a:t>Fare clic per modificare gli stili del testo dello schema. Fare clic per modificare gli stili del testo dello schema. Fare clic per modificare gli stili del testo dello schema.</a:t>
            </a:r>
          </a:p>
          <a:p>
            <a:pPr marL="0" marR="0" lvl="0" indent="0" algn="l" defTabSz="232213" rtl="0" eaLnBrk="0" fontAlgn="base" latinLnBrk="0" hangingPunct="0">
              <a:lnSpc>
                <a:spcPct val="100000"/>
              </a:lnSpc>
              <a:spcBef>
                <a:spcPct val="0"/>
              </a:spcBef>
              <a:spcAft>
                <a:spcPct val="0"/>
              </a:spcAft>
              <a:buClrTx/>
              <a:buSzTx/>
              <a:buFontTx/>
              <a:buNone/>
              <a:tabLst/>
              <a:defRPr/>
            </a:pPr>
            <a:r>
              <a:rPr lang="it-IT" dirty="0" smtClean="0"/>
              <a:t>Fare clic per modificare gli stili del testo dello schema. Fare clic per modificare gli stili del testo dello schema. Fare clic per modificare gli stili del testo dello schema.</a:t>
            </a:r>
          </a:p>
          <a:p>
            <a:pPr marL="0" marR="0" lvl="0" indent="0" algn="l" defTabSz="232213" rtl="0" eaLnBrk="0" fontAlgn="base" latinLnBrk="0" hangingPunct="0">
              <a:lnSpc>
                <a:spcPct val="100000"/>
              </a:lnSpc>
              <a:spcBef>
                <a:spcPct val="0"/>
              </a:spcBef>
              <a:spcAft>
                <a:spcPct val="0"/>
              </a:spcAft>
              <a:buClrTx/>
              <a:buSzTx/>
              <a:buFontTx/>
              <a:buNone/>
              <a:tabLst/>
              <a:defRPr/>
            </a:pPr>
            <a:r>
              <a:rPr lang="it-IT" dirty="0" smtClean="0"/>
              <a:t>Fare clic per modificare gli stili del testo dello schema. Fare clic per modificare gli stili del testo dello schema. Fare clic per modificare gli stili del testo dello schema.</a:t>
            </a:r>
          </a:p>
          <a:p>
            <a:pPr marL="0" marR="0" lvl="0" indent="0" algn="l" defTabSz="232213" rtl="0" eaLnBrk="0" fontAlgn="base" latinLnBrk="0" hangingPunct="0">
              <a:lnSpc>
                <a:spcPct val="100000"/>
              </a:lnSpc>
              <a:spcBef>
                <a:spcPct val="0"/>
              </a:spcBef>
              <a:spcAft>
                <a:spcPct val="0"/>
              </a:spcAft>
              <a:buClrTx/>
              <a:buSzTx/>
              <a:buFontTx/>
              <a:buNone/>
              <a:tabLst/>
              <a:defRPr/>
            </a:pPr>
            <a:r>
              <a:rPr lang="it-IT" dirty="0" smtClean="0"/>
              <a:t>Fare clic per modificare gli stili del testo dello schema. </a:t>
            </a:r>
          </a:p>
        </p:txBody>
      </p:sp>
      <p:sp>
        <p:nvSpPr>
          <p:cNvPr id="30" name="Segnaposto contenuto 2"/>
          <p:cNvSpPr>
            <a:spLocks noGrp="1"/>
          </p:cNvSpPr>
          <p:nvPr>
            <p:ph sz="quarter" idx="45"/>
          </p:nvPr>
        </p:nvSpPr>
        <p:spPr>
          <a:xfrm>
            <a:off x="2349500" y="3439250"/>
            <a:ext cx="1294754" cy="71540"/>
          </a:xfrm>
          <a:solidFill>
            <a:schemeClr val="bg1"/>
          </a:solidFill>
        </p:spPr>
        <p:txBody>
          <a:bodyPr/>
          <a:lstStyle>
            <a:lvl1pPr>
              <a:lnSpc>
                <a:spcPct val="100000"/>
              </a:lnSpc>
              <a:defRPr sz="100">
                <a:solidFill>
                  <a:schemeClr val="bg1"/>
                </a:solidFill>
              </a:defRPr>
            </a:lvl1pPr>
          </a:lstStyle>
          <a:p>
            <a:endParaRPr lang="it-IT" dirty="0"/>
          </a:p>
        </p:txBody>
      </p:sp>
      <p:sp>
        <p:nvSpPr>
          <p:cNvPr id="32" name="Segnaposto contenuto 2"/>
          <p:cNvSpPr>
            <a:spLocks noGrp="1"/>
          </p:cNvSpPr>
          <p:nvPr>
            <p:ph sz="quarter" idx="81"/>
          </p:nvPr>
        </p:nvSpPr>
        <p:spPr>
          <a:xfrm>
            <a:off x="3830089" y="3439250"/>
            <a:ext cx="1294754" cy="71540"/>
          </a:xfrm>
          <a:solidFill>
            <a:schemeClr val="bg1"/>
          </a:solidFill>
        </p:spPr>
        <p:txBody>
          <a:bodyPr/>
          <a:lstStyle>
            <a:lvl1pPr>
              <a:lnSpc>
                <a:spcPct val="100000"/>
              </a:lnSpc>
              <a:defRPr sz="100">
                <a:solidFill>
                  <a:schemeClr val="bg1"/>
                </a:solidFill>
              </a:defRPr>
            </a:lvl1pPr>
          </a:lstStyle>
          <a:p>
            <a:endParaRPr lang="it-IT" dirty="0"/>
          </a:p>
        </p:txBody>
      </p:sp>
      <p:sp>
        <p:nvSpPr>
          <p:cNvPr id="33" name="Segnaposto contenuto 2"/>
          <p:cNvSpPr>
            <a:spLocks noGrp="1"/>
          </p:cNvSpPr>
          <p:nvPr>
            <p:ph sz="quarter" idx="84"/>
          </p:nvPr>
        </p:nvSpPr>
        <p:spPr>
          <a:xfrm>
            <a:off x="5288693" y="3439250"/>
            <a:ext cx="1294754" cy="71540"/>
          </a:xfrm>
          <a:solidFill>
            <a:schemeClr val="bg1"/>
          </a:solidFill>
        </p:spPr>
        <p:txBody>
          <a:bodyPr/>
          <a:lstStyle>
            <a:lvl1pPr>
              <a:lnSpc>
                <a:spcPct val="100000"/>
              </a:lnSpc>
              <a:defRPr sz="100">
                <a:solidFill>
                  <a:schemeClr val="bg1"/>
                </a:solidFill>
              </a:defRPr>
            </a:lvl1pPr>
          </a:lstStyle>
          <a:p>
            <a:endParaRPr lang="it-IT" dirty="0"/>
          </a:p>
        </p:txBody>
      </p:sp>
      <p:sp>
        <p:nvSpPr>
          <p:cNvPr id="38" name="Segnaposto contenuto 2"/>
          <p:cNvSpPr>
            <a:spLocks noGrp="1"/>
          </p:cNvSpPr>
          <p:nvPr>
            <p:ph sz="quarter" idx="90"/>
          </p:nvPr>
        </p:nvSpPr>
        <p:spPr>
          <a:xfrm>
            <a:off x="4556967" y="5208503"/>
            <a:ext cx="2052000" cy="71540"/>
          </a:xfrm>
          <a:solidFill>
            <a:schemeClr val="bg1"/>
          </a:solidFill>
        </p:spPr>
        <p:txBody>
          <a:bodyPr/>
          <a:lstStyle>
            <a:lvl1pPr>
              <a:lnSpc>
                <a:spcPct val="100000"/>
              </a:lnSpc>
              <a:defRPr sz="100">
                <a:solidFill>
                  <a:schemeClr val="bg1"/>
                </a:solidFill>
              </a:defRPr>
            </a:lvl1pPr>
          </a:lstStyle>
          <a:p>
            <a:endParaRPr lang="it-IT" dirty="0"/>
          </a:p>
        </p:txBody>
      </p:sp>
      <p:sp>
        <p:nvSpPr>
          <p:cNvPr id="44" name="Segnaposto immagine 6"/>
          <p:cNvSpPr>
            <a:spLocks noGrp="1"/>
          </p:cNvSpPr>
          <p:nvPr>
            <p:ph type="pic" sz="quarter" idx="75"/>
          </p:nvPr>
        </p:nvSpPr>
        <p:spPr>
          <a:xfrm>
            <a:off x="2349500" y="2012435"/>
            <a:ext cx="1297842" cy="1297842"/>
          </a:xfrm>
          <a:prstGeom prst="rect">
            <a:avLst/>
          </a:prstGeom>
          <a:solidFill>
            <a:schemeClr val="tx1"/>
          </a:solidFill>
        </p:spPr>
        <p:txBody>
          <a:bodyPr/>
          <a:lstStyle>
            <a:lvl1pPr>
              <a:lnSpc>
                <a:spcPct val="100000"/>
              </a:lnSpc>
              <a:defRPr sz="500"/>
            </a:lvl1pPr>
          </a:lstStyle>
          <a:p>
            <a:endParaRPr lang="it-IT" dirty="0"/>
          </a:p>
        </p:txBody>
      </p:sp>
      <p:sp>
        <p:nvSpPr>
          <p:cNvPr id="45" name="Segnaposto immagine 6"/>
          <p:cNvSpPr>
            <a:spLocks noGrp="1"/>
          </p:cNvSpPr>
          <p:nvPr>
            <p:ph type="pic" sz="quarter" idx="122"/>
          </p:nvPr>
        </p:nvSpPr>
        <p:spPr>
          <a:xfrm>
            <a:off x="5299808" y="2015438"/>
            <a:ext cx="1297842" cy="1297842"/>
          </a:xfrm>
          <a:prstGeom prst="rect">
            <a:avLst/>
          </a:prstGeom>
          <a:solidFill>
            <a:schemeClr val="tx1"/>
          </a:solidFill>
        </p:spPr>
        <p:txBody>
          <a:bodyPr/>
          <a:lstStyle>
            <a:lvl1pPr>
              <a:lnSpc>
                <a:spcPct val="100000"/>
              </a:lnSpc>
              <a:defRPr sz="500"/>
            </a:lvl1pPr>
          </a:lstStyle>
          <a:p>
            <a:endParaRPr lang="it-IT" dirty="0"/>
          </a:p>
        </p:txBody>
      </p:sp>
      <p:sp>
        <p:nvSpPr>
          <p:cNvPr id="46" name="Segnaposto immagine 6"/>
          <p:cNvSpPr>
            <a:spLocks noGrp="1"/>
          </p:cNvSpPr>
          <p:nvPr>
            <p:ph type="pic" sz="quarter" idx="123"/>
          </p:nvPr>
        </p:nvSpPr>
        <p:spPr>
          <a:xfrm>
            <a:off x="3821699" y="2016189"/>
            <a:ext cx="1297842" cy="1297842"/>
          </a:xfrm>
          <a:prstGeom prst="rect">
            <a:avLst/>
          </a:prstGeom>
          <a:solidFill>
            <a:schemeClr val="tx1"/>
          </a:solidFill>
        </p:spPr>
        <p:txBody>
          <a:bodyPr/>
          <a:lstStyle>
            <a:lvl1pPr>
              <a:lnSpc>
                <a:spcPct val="100000"/>
              </a:lnSpc>
              <a:defRPr sz="500"/>
            </a:lvl1pPr>
          </a:lstStyle>
          <a:p>
            <a:endParaRPr lang="it-IT" dirty="0"/>
          </a:p>
        </p:txBody>
      </p:sp>
      <p:sp>
        <p:nvSpPr>
          <p:cNvPr id="47" name="Segnaposto immagine 6"/>
          <p:cNvSpPr>
            <a:spLocks noGrp="1"/>
          </p:cNvSpPr>
          <p:nvPr>
            <p:ph type="pic" sz="quarter" idx="124"/>
          </p:nvPr>
        </p:nvSpPr>
        <p:spPr>
          <a:xfrm>
            <a:off x="260349" y="741433"/>
            <a:ext cx="1763713" cy="2073838"/>
          </a:xfrm>
          <a:prstGeom prst="rect">
            <a:avLst/>
          </a:prstGeom>
          <a:solidFill>
            <a:schemeClr val="tx1"/>
          </a:solidFill>
        </p:spPr>
        <p:txBody>
          <a:bodyPr/>
          <a:lstStyle>
            <a:lvl1pPr>
              <a:lnSpc>
                <a:spcPct val="100000"/>
              </a:lnSpc>
              <a:defRPr sz="500"/>
            </a:lvl1pPr>
          </a:lstStyle>
          <a:p>
            <a:endParaRPr lang="it-IT" dirty="0"/>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068">
          <p15:clr>
            <a:srgbClr val="FBAE40"/>
          </p15:clr>
        </p15:guide>
        <p15:guide id="3" pos="164">
          <p15:clr>
            <a:srgbClr val="FBAE40"/>
          </p15:clr>
        </p15:guide>
        <p15:guide id="4" pos="4156">
          <p15:clr>
            <a:srgbClr val="FBAE40"/>
          </p15:clr>
        </p15:guide>
        <p15:guide id="6" orient="horz" pos="172">
          <p15:clr>
            <a:srgbClr val="FBAE40"/>
          </p15:clr>
        </p15:guide>
        <p15:guide id="7" orient="horz" pos="330">
          <p15:clr>
            <a:srgbClr val="FBAE40"/>
          </p15:clr>
        </p15:guide>
        <p15:guide id="8" orient="horz" pos="5751">
          <p15:clr>
            <a:srgbClr val="FBAE40"/>
          </p15:clr>
        </p15:guide>
        <p15:guide id="9" pos="1480">
          <p15:clr>
            <a:srgbClr val="FBAE40"/>
          </p15:clr>
        </p15:guide>
        <p15:guide id="10" pos="127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AIR-CONDITIONING product">
    <p:spTree>
      <p:nvGrpSpPr>
        <p:cNvPr id="1" name=""/>
        <p:cNvGrpSpPr/>
        <p:nvPr/>
      </p:nvGrpSpPr>
      <p:grpSpPr>
        <a:xfrm>
          <a:off x="0" y="0"/>
          <a:ext cx="0" cy="0"/>
          <a:chOff x="0" y="0"/>
          <a:chExt cx="0" cy="0"/>
        </a:xfrm>
      </p:grpSpPr>
      <p:cxnSp>
        <p:nvCxnSpPr>
          <p:cNvPr id="5" name="Connettore 1 4"/>
          <p:cNvCxnSpPr/>
          <p:nvPr userDrawn="1"/>
        </p:nvCxnSpPr>
        <p:spPr bwMode="auto">
          <a:xfrm>
            <a:off x="2203334" y="273050"/>
            <a:ext cx="0" cy="9359900"/>
          </a:xfrm>
          <a:prstGeom prst="line">
            <a:avLst/>
          </a:prstGeom>
          <a:blipFill dpi="0" rotWithShape="0">
            <a:blip r:embed="rId2"/>
            <a:srcRect/>
            <a:tile tx="0" ty="0" sx="100000" sy="100000" flip="none" algn="tl"/>
          </a:blipFill>
          <a:ln w="25400" cap="flat" cmpd="sng" algn="ctr">
            <a:solidFill>
              <a:schemeClr val="bg1"/>
            </a:solidFill>
            <a:prstDash val="solid"/>
            <a:miter lim="400000"/>
            <a:headEnd type="none" w="med" len="med"/>
            <a:tailEnd type="none" w="med" len="med"/>
          </a:ln>
          <a:effectLst/>
        </p:spPr>
      </p:cxnSp>
      <p:sp>
        <p:nvSpPr>
          <p:cNvPr id="17" name="Segnaposto testo 54"/>
          <p:cNvSpPr>
            <a:spLocks noGrp="1"/>
          </p:cNvSpPr>
          <p:nvPr>
            <p:ph type="body" sz="quarter" idx="21" hasCustomPrompt="1"/>
          </p:nvPr>
        </p:nvSpPr>
        <p:spPr>
          <a:xfrm>
            <a:off x="2349500" y="3993544"/>
            <a:ext cx="1293151" cy="1117125"/>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800" b="0" i="0" baseline="0">
                <a:latin typeface="DeLonghi Sans" charset="0"/>
                <a:ea typeface="DeLonghi Sans" charset="0"/>
                <a:cs typeface="DeLonghi Sans" charset="0"/>
              </a:defRPr>
            </a:lvl1pPr>
            <a:lvl2pPr>
              <a:lnSpc>
                <a:spcPct val="100000"/>
              </a:lnSpc>
              <a:defRPr sz="506"/>
            </a:lvl2pPr>
            <a:lvl3pPr>
              <a:lnSpc>
                <a:spcPct val="100000"/>
              </a:lnSpc>
              <a:defRPr sz="506"/>
            </a:lvl3pPr>
            <a:lvl4pPr>
              <a:lnSpc>
                <a:spcPct val="100000"/>
              </a:lnSpc>
              <a:defRPr sz="506"/>
            </a:lvl4pPr>
            <a:lvl5pPr>
              <a:lnSpc>
                <a:spcPct val="100000"/>
              </a:lnSpc>
              <a:defRPr sz="506"/>
            </a:lvl5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bg1"/>
                </a:solidFill>
                <a:effectLst/>
                <a:latin typeface="DeLonghi Sans Regolare" charset="0"/>
                <a:cs typeface="DeLonghi Sans Regolare" charset="0"/>
              </a:rPr>
              <a:t>With a depth of only 7,5 cm, the Slim Style offers maximum performance, </a:t>
            </a:r>
            <a:r>
              <a:rPr kumimoji="0" lang="en-GB" sz="900" b="0" i="0" u="none" strike="noStrike" cap="none" normalizeH="0" baseline="0" dirty="0" err="1" smtClean="0">
                <a:ln>
                  <a:noFill/>
                </a:ln>
                <a:solidFill>
                  <a:schemeClr val="bg1"/>
                </a:solidFill>
                <a:effectLst/>
                <a:latin typeface="DeLonghi Sans Regolare" charset="0"/>
                <a:cs typeface="DeLonghi Sans Regolare" charset="0"/>
              </a:rPr>
              <a:t>combininig</a:t>
            </a:r>
            <a:r>
              <a:rPr kumimoji="0" lang="en-GB" sz="900" b="0" i="0" u="none" strike="noStrike" cap="none" normalizeH="0" baseline="0" dirty="0" smtClean="0">
                <a:ln>
                  <a:noFill/>
                </a:ln>
                <a:solidFill>
                  <a:schemeClr val="bg1"/>
                </a:solidFill>
                <a:effectLst/>
                <a:latin typeface="DeLonghi Sans Regolare" charset="0"/>
                <a:cs typeface="DeLonghi Sans Regolare" charset="0"/>
              </a:rPr>
              <a:t> functionality and design</a:t>
            </a:r>
          </a:p>
        </p:txBody>
      </p:sp>
      <p:sp>
        <p:nvSpPr>
          <p:cNvPr id="27" name="Segnaposto tabella 75"/>
          <p:cNvSpPr>
            <a:spLocks noGrp="1"/>
          </p:cNvSpPr>
          <p:nvPr>
            <p:ph type="tbl" sz="quarter" idx="32"/>
          </p:nvPr>
        </p:nvSpPr>
        <p:spPr>
          <a:xfrm>
            <a:off x="4576501" y="5339474"/>
            <a:ext cx="2021149" cy="3205923"/>
          </a:xfrm>
          <a:prstGeom prst="rect">
            <a:avLst/>
          </a:prstGeom>
        </p:spPr>
        <p:txBody>
          <a:bodyPr/>
          <a:lstStyle>
            <a:lvl1pPr rtl="0" eaLnBrk="1" fontAlgn="b" latinLnBrk="0" hangingPunct="1">
              <a:defRPr lang="it-IT" sz="450" b="0" i="0" u="none" strike="noStrike" kern="1200" dirty="0" err="1" smtClean="0">
                <a:solidFill>
                  <a:schemeClr val="bg1"/>
                </a:solidFill>
                <a:latin typeface="DeLonghi Sans" charset="0"/>
                <a:ea typeface="DeLonghi Sans" charset="0"/>
                <a:cs typeface="DeLonghi Sans" charset="0"/>
              </a:defRPr>
            </a:lvl1pPr>
          </a:lstStyle>
          <a:p>
            <a:endParaRPr lang="it-IT"/>
          </a:p>
        </p:txBody>
      </p:sp>
      <p:sp>
        <p:nvSpPr>
          <p:cNvPr id="28" name="Segnaposto testo 36"/>
          <p:cNvSpPr>
            <a:spLocks noGrp="1"/>
          </p:cNvSpPr>
          <p:nvPr>
            <p:ph type="body" sz="quarter" idx="33" hasCustomPrompt="1"/>
          </p:nvPr>
        </p:nvSpPr>
        <p:spPr>
          <a:xfrm>
            <a:off x="2349500" y="3611797"/>
            <a:ext cx="1292578" cy="371614"/>
          </a:xfrm>
          <a:prstGeom prst="rect">
            <a:avLst/>
          </a:prstGeom>
        </p:spPr>
        <p:txBody>
          <a:bodyPr/>
          <a:lstStyle>
            <a:lvl1pPr marL="0" marR="0" indent="0" algn="l" defTabSz="914400" rtl="0" eaLnBrk="1" fontAlgn="base" latinLnBrk="0" hangingPunct="1">
              <a:lnSpc>
                <a:spcPct val="100000"/>
              </a:lnSpc>
              <a:spcBef>
                <a:spcPct val="0"/>
              </a:spcBef>
              <a:spcAft>
                <a:spcPct val="0"/>
              </a:spcAft>
              <a:buClrTx/>
              <a:buSzTx/>
              <a:buFontTx/>
              <a:buNone/>
              <a:tabLst/>
              <a:defRPr lang="en-GB" sz="800" b="1" i="0" kern="1200" dirty="0" smtClean="0">
                <a:solidFill>
                  <a:schemeClr val="bg1"/>
                </a:solidFill>
                <a:latin typeface="DeLonghi Sans" charset="0"/>
                <a:ea typeface="DeLonghi Sans" charset="0"/>
                <a:cs typeface="DeLonghi Sans" charset="0"/>
                <a:sym typeface="Poppins" charset="0"/>
              </a:defRPr>
            </a:lvl1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DeLonghi Sans" charset="0"/>
                <a:ea typeface="DeLonghi Sans" charset="0"/>
                <a:cs typeface="DeLonghi Sans" charset="0"/>
              </a:rPr>
              <a:t>PARAGRAPH</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DeLonghi Sans" charset="0"/>
                <a:ea typeface="DeLonghi Sans" charset="0"/>
                <a:cs typeface="DeLonghi Sans" charset="0"/>
              </a:rPr>
              <a:t>TITLE</a:t>
            </a:r>
          </a:p>
        </p:txBody>
      </p:sp>
      <p:sp>
        <p:nvSpPr>
          <p:cNvPr id="29" name="Titolo 82"/>
          <p:cNvSpPr>
            <a:spLocks noGrp="1"/>
          </p:cNvSpPr>
          <p:nvPr>
            <p:ph type="title" hasCustomPrompt="1"/>
          </p:nvPr>
        </p:nvSpPr>
        <p:spPr>
          <a:xfrm>
            <a:off x="276300" y="2892460"/>
            <a:ext cx="1747763" cy="556418"/>
          </a:xfrm>
          <a:prstGeom prst="rect">
            <a:avLst/>
          </a:prstGeom>
        </p:spPr>
        <p:txBody>
          <a:bodyPr/>
          <a:lstStyle>
            <a:lvl1pPr>
              <a:defRPr sz="1800" baseline="0"/>
            </a:lvl1pPr>
          </a:lstStyle>
          <a:p>
            <a:pPr eaLnBrk="1">
              <a:defRPr/>
            </a:pPr>
            <a:r>
              <a:rPr lang="en-US" altLang="x-none" dirty="0" smtClean="0"/>
              <a:t>Product Name</a:t>
            </a:r>
            <a:br>
              <a:rPr lang="en-US" altLang="x-none" dirty="0" smtClean="0"/>
            </a:br>
            <a:r>
              <a:rPr lang="en-US" altLang="x-none" dirty="0" smtClean="0"/>
              <a:t>two lines</a:t>
            </a:r>
            <a:endParaRPr lang="x-none" altLang="x-none" dirty="0"/>
          </a:p>
        </p:txBody>
      </p:sp>
      <p:sp>
        <p:nvSpPr>
          <p:cNvPr id="42" name="Segnaposto testo 90"/>
          <p:cNvSpPr>
            <a:spLocks noGrp="1"/>
          </p:cNvSpPr>
          <p:nvPr>
            <p:ph type="body" sz="quarter" idx="43" hasCustomPrompt="1"/>
          </p:nvPr>
        </p:nvSpPr>
        <p:spPr>
          <a:xfrm>
            <a:off x="3324708" y="273050"/>
            <a:ext cx="2760347" cy="280323"/>
          </a:xfrm>
          <a:prstGeom prst="rect">
            <a:avLst/>
          </a:prstGeom>
        </p:spPr>
        <p:txBody>
          <a:bodyPr lIns="0" tIns="0" rIns="0" bIns="0" anchor="b" anchorCtr="0"/>
          <a:lstStyle>
            <a:lvl1pPr algn="r">
              <a:lnSpc>
                <a:spcPct val="100000"/>
              </a:lnSpc>
              <a:defRPr lang="it-IT" sz="1000" b="1" i="0" kern="1200" baseline="0" dirty="0" smtClean="0">
                <a:solidFill>
                  <a:schemeClr val="bg1"/>
                </a:solidFill>
                <a:latin typeface="DeLonghi Sans" charset="0"/>
                <a:ea typeface="DeLonghi Sans" charset="0"/>
                <a:cs typeface="DeLonghi Sans" charset="0"/>
                <a:sym typeface="Poppins Medium" charset="0"/>
              </a:defRPr>
            </a:lvl1pPr>
          </a:lstStyle>
          <a:p>
            <a:pPr lvl="0"/>
            <a:r>
              <a:rPr lang="it-IT" dirty="0" smtClean="0"/>
              <a:t>PRODUCT CATEGORY</a:t>
            </a:r>
            <a:endParaRPr lang="it-IT" dirty="0"/>
          </a:p>
        </p:txBody>
      </p:sp>
      <p:sp>
        <p:nvSpPr>
          <p:cNvPr id="68" name="Segnaposto testo 5"/>
          <p:cNvSpPr>
            <a:spLocks noGrp="1"/>
          </p:cNvSpPr>
          <p:nvPr>
            <p:ph type="body" sz="quarter" idx="67" hasCustomPrompt="1"/>
          </p:nvPr>
        </p:nvSpPr>
        <p:spPr>
          <a:xfrm>
            <a:off x="4577862" y="8804030"/>
            <a:ext cx="2019788" cy="828919"/>
          </a:xfrm>
          <a:prstGeom prst="rect">
            <a:avLst/>
          </a:prstGeom>
          <a:ln w="15875">
            <a:solidFill>
              <a:schemeClr val="accent2"/>
            </a:solidFill>
          </a:ln>
        </p:spPr>
        <p:txBody>
          <a:bodyPr anchor="ctr"/>
          <a:lstStyle>
            <a:lvl1pPr algn="ctr">
              <a:defRPr sz="1000"/>
            </a:lvl1pPr>
          </a:lstStyle>
          <a:p>
            <a:pPr lvl="0"/>
            <a:r>
              <a:rPr lang="it-IT" dirty="0" err="1" smtClean="0"/>
              <a:t>Barcode</a:t>
            </a:r>
            <a:r>
              <a:rPr lang="it-IT" dirty="0" smtClean="0"/>
              <a:t> and </a:t>
            </a:r>
            <a:r>
              <a:rPr lang="it-IT" dirty="0" err="1" smtClean="0"/>
              <a:t>codes</a:t>
            </a:r>
            <a:endParaRPr lang="it-IT" dirty="0"/>
          </a:p>
        </p:txBody>
      </p:sp>
      <p:pic>
        <p:nvPicPr>
          <p:cNvPr id="101" name="Immagine 100"/>
          <p:cNvPicPr>
            <a:picLocks noChangeAspect="1"/>
          </p:cNvPicPr>
          <p:nvPr userDrawn="1"/>
        </p:nvPicPr>
        <p:blipFill>
          <a:blip r:embed="rId3"/>
          <a:stretch>
            <a:fillRect/>
          </a:stretch>
        </p:blipFill>
        <p:spPr>
          <a:xfrm>
            <a:off x="722577" y="9350054"/>
            <a:ext cx="909589" cy="282896"/>
          </a:xfrm>
          <a:prstGeom prst="rect">
            <a:avLst/>
          </a:prstGeom>
        </p:spPr>
      </p:pic>
      <p:sp>
        <p:nvSpPr>
          <p:cNvPr id="103" name="Segnaposto testo 54"/>
          <p:cNvSpPr>
            <a:spLocks noGrp="1"/>
          </p:cNvSpPr>
          <p:nvPr>
            <p:ph type="body" sz="quarter" idx="79" hasCustomPrompt="1"/>
          </p:nvPr>
        </p:nvSpPr>
        <p:spPr>
          <a:xfrm>
            <a:off x="3824264" y="3993545"/>
            <a:ext cx="1293151" cy="1118206"/>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800" b="0" i="0" baseline="0">
                <a:latin typeface="DeLonghi Sans" charset="0"/>
                <a:ea typeface="DeLonghi Sans" charset="0"/>
                <a:cs typeface="DeLonghi Sans" charset="0"/>
              </a:defRPr>
            </a:lvl1pPr>
            <a:lvl2pPr>
              <a:lnSpc>
                <a:spcPct val="100000"/>
              </a:lnSpc>
              <a:defRPr sz="506"/>
            </a:lvl2pPr>
            <a:lvl3pPr>
              <a:lnSpc>
                <a:spcPct val="100000"/>
              </a:lnSpc>
              <a:defRPr sz="506"/>
            </a:lvl3pPr>
            <a:lvl4pPr>
              <a:lnSpc>
                <a:spcPct val="100000"/>
              </a:lnSpc>
              <a:defRPr sz="506"/>
            </a:lvl4pPr>
            <a:lvl5pPr>
              <a:lnSpc>
                <a:spcPct val="100000"/>
              </a:lnSpc>
              <a:defRPr sz="506"/>
            </a:lvl5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bg1"/>
                </a:solidFill>
                <a:effectLst/>
                <a:latin typeface="DeLonghi Sans Regolare" charset="0"/>
                <a:cs typeface="DeLonghi Sans Regolare" charset="0"/>
              </a:rPr>
              <a:t>With a depth of only 7,5 cm, the Slim Style offers maximum performance, </a:t>
            </a:r>
            <a:r>
              <a:rPr kumimoji="0" lang="en-GB" sz="900" b="0" i="0" u="none" strike="noStrike" cap="none" normalizeH="0" baseline="0" dirty="0" err="1" smtClean="0">
                <a:ln>
                  <a:noFill/>
                </a:ln>
                <a:solidFill>
                  <a:schemeClr val="bg1"/>
                </a:solidFill>
                <a:effectLst/>
                <a:latin typeface="DeLonghi Sans Regolare" charset="0"/>
                <a:cs typeface="DeLonghi Sans Regolare" charset="0"/>
              </a:rPr>
              <a:t>combininig</a:t>
            </a:r>
            <a:r>
              <a:rPr kumimoji="0" lang="en-GB" sz="900" b="0" i="0" u="none" strike="noStrike" cap="none" normalizeH="0" baseline="0" dirty="0" smtClean="0">
                <a:ln>
                  <a:noFill/>
                </a:ln>
                <a:solidFill>
                  <a:schemeClr val="bg1"/>
                </a:solidFill>
                <a:effectLst/>
                <a:latin typeface="DeLonghi Sans Regolare" charset="0"/>
                <a:cs typeface="DeLonghi Sans Regolare" charset="0"/>
              </a:rPr>
              <a:t> functionality and design</a:t>
            </a:r>
          </a:p>
        </p:txBody>
      </p:sp>
      <p:sp>
        <p:nvSpPr>
          <p:cNvPr id="104" name="Segnaposto testo 36"/>
          <p:cNvSpPr>
            <a:spLocks noGrp="1"/>
          </p:cNvSpPr>
          <p:nvPr>
            <p:ph type="body" sz="quarter" idx="80" hasCustomPrompt="1"/>
          </p:nvPr>
        </p:nvSpPr>
        <p:spPr>
          <a:xfrm>
            <a:off x="3832265" y="3611797"/>
            <a:ext cx="1292578" cy="371614"/>
          </a:xfrm>
          <a:prstGeom prst="rect">
            <a:avLst/>
          </a:prstGeom>
        </p:spPr>
        <p:txBody>
          <a:bodyPr/>
          <a:lstStyle>
            <a:lvl1pPr marL="0" marR="0" indent="0" algn="l" defTabSz="914400" rtl="0" eaLnBrk="1" fontAlgn="base" latinLnBrk="0" hangingPunct="1">
              <a:lnSpc>
                <a:spcPct val="100000"/>
              </a:lnSpc>
              <a:spcBef>
                <a:spcPct val="0"/>
              </a:spcBef>
              <a:spcAft>
                <a:spcPct val="0"/>
              </a:spcAft>
              <a:buClrTx/>
              <a:buSzTx/>
              <a:buFontTx/>
              <a:buNone/>
              <a:tabLst/>
              <a:defRPr lang="en-GB" sz="800" b="1" i="0" kern="1200" dirty="0" smtClean="0">
                <a:solidFill>
                  <a:schemeClr val="bg1"/>
                </a:solidFill>
                <a:latin typeface="DeLonghi Sans" charset="0"/>
                <a:ea typeface="DeLonghi Sans" charset="0"/>
                <a:cs typeface="DeLonghi Sans" charset="0"/>
                <a:sym typeface="Poppins" charset="0"/>
              </a:defRPr>
            </a:lvl1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DeLonghi Sans" charset="0"/>
                <a:ea typeface="DeLonghi Sans" charset="0"/>
                <a:cs typeface="DeLonghi Sans" charset="0"/>
              </a:rPr>
              <a:t>PARAGRAPH</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DeLonghi Sans" charset="0"/>
                <a:ea typeface="DeLonghi Sans" charset="0"/>
                <a:cs typeface="DeLonghi Sans" charset="0"/>
              </a:rPr>
              <a:t>TITLE</a:t>
            </a:r>
          </a:p>
        </p:txBody>
      </p:sp>
      <p:sp>
        <p:nvSpPr>
          <p:cNvPr id="106" name="Segnaposto testo 54"/>
          <p:cNvSpPr>
            <a:spLocks noGrp="1"/>
          </p:cNvSpPr>
          <p:nvPr>
            <p:ph type="body" sz="quarter" idx="82" hasCustomPrompt="1"/>
          </p:nvPr>
        </p:nvSpPr>
        <p:spPr>
          <a:xfrm>
            <a:off x="5282868" y="3993545"/>
            <a:ext cx="1293151" cy="1118206"/>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900" b="0" i="0" baseline="0">
                <a:latin typeface="DeLonghi Sans" charset="0"/>
                <a:ea typeface="DeLonghi Sans" charset="0"/>
                <a:cs typeface="DeLonghi Sans" charset="0"/>
              </a:defRPr>
            </a:lvl1pPr>
            <a:lvl2pPr>
              <a:lnSpc>
                <a:spcPct val="100000"/>
              </a:lnSpc>
              <a:defRPr sz="506"/>
            </a:lvl2pPr>
            <a:lvl3pPr>
              <a:lnSpc>
                <a:spcPct val="100000"/>
              </a:lnSpc>
              <a:defRPr sz="506"/>
            </a:lvl3pPr>
            <a:lvl4pPr>
              <a:lnSpc>
                <a:spcPct val="100000"/>
              </a:lnSpc>
              <a:defRPr sz="506"/>
            </a:lvl4pPr>
            <a:lvl5pPr>
              <a:lnSpc>
                <a:spcPct val="100000"/>
              </a:lnSpc>
              <a:defRPr sz="506"/>
            </a:lvl5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bg1"/>
                </a:solidFill>
                <a:effectLst/>
                <a:latin typeface="DeLonghi Sans Regolare" charset="0"/>
                <a:cs typeface="DeLonghi Sans Regolare" charset="0"/>
              </a:rPr>
              <a:t>With a depth of only 7,5 cm, the Slim Style offers maximum performance, </a:t>
            </a:r>
            <a:r>
              <a:rPr kumimoji="0" lang="en-GB" sz="900" b="0" i="0" u="none" strike="noStrike" cap="none" normalizeH="0" baseline="0" dirty="0" err="1" smtClean="0">
                <a:ln>
                  <a:noFill/>
                </a:ln>
                <a:solidFill>
                  <a:schemeClr val="bg1"/>
                </a:solidFill>
                <a:effectLst/>
                <a:latin typeface="DeLonghi Sans Regolare" charset="0"/>
                <a:cs typeface="DeLonghi Sans Regolare" charset="0"/>
              </a:rPr>
              <a:t>combininig</a:t>
            </a:r>
            <a:r>
              <a:rPr kumimoji="0" lang="en-GB" sz="900" b="0" i="0" u="none" strike="noStrike" cap="none" normalizeH="0" baseline="0" dirty="0" smtClean="0">
                <a:ln>
                  <a:noFill/>
                </a:ln>
                <a:solidFill>
                  <a:schemeClr val="bg1"/>
                </a:solidFill>
                <a:effectLst/>
                <a:latin typeface="DeLonghi Sans Regolare" charset="0"/>
                <a:cs typeface="DeLonghi Sans Regolare" charset="0"/>
              </a:rPr>
              <a:t> functionality and design</a:t>
            </a:r>
          </a:p>
        </p:txBody>
      </p:sp>
      <p:sp>
        <p:nvSpPr>
          <p:cNvPr id="107" name="Segnaposto testo 36"/>
          <p:cNvSpPr>
            <a:spLocks noGrp="1"/>
          </p:cNvSpPr>
          <p:nvPr>
            <p:ph type="body" sz="quarter" idx="83" hasCustomPrompt="1"/>
          </p:nvPr>
        </p:nvSpPr>
        <p:spPr>
          <a:xfrm>
            <a:off x="5290869" y="3611797"/>
            <a:ext cx="1292578" cy="371614"/>
          </a:xfrm>
          <a:prstGeom prst="rect">
            <a:avLst/>
          </a:prstGeom>
        </p:spPr>
        <p:txBody>
          <a:bodyPr/>
          <a:lstStyle>
            <a:lvl1pPr marL="0" marR="0" indent="0" algn="l" defTabSz="914400" rtl="0" eaLnBrk="1" fontAlgn="base" latinLnBrk="0" hangingPunct="1">
              <a:lnSpc>
                <a:spcPct val="100000"/>
              </a:lnSpc>
              <a:spcBef>
                <a:spcPct val="0"/>
              </a:spcBef>
              <a:spcAft>
                <a:spcPct val="0"/>
              </a:spcAft>
              <a:buClrTx/>
              <a:buSzTx/>
              <a:buFontTx/>
              <a:buNone/>
              <a:tabLst/>
              <a:defRPr lang="en-GB" sz="800" b="1" i="0" kern="1200" dirty="0" smtClean="0">
                <a:solidFill>
                  <a:schemeClr val="bg1"/>
                </a:solidFill>
                <a:latin typeface="DeLonghi Sans" charset="0"/>
                <a:ea typeface="DeLonghi Sans" charset="0"/>
                <a:cs typeface="DeLonghi Sans" charset="0"/>
                <a:sym typeface="Poppins" charset="0"/>
              </a:defRPr>
            </a:lvl1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DeLonghi Sans" charset="0"/>
                <a:ea typeface="DeLonghi Sans" charset="0"/>
                <a:cs typeface="DeLonghi Sans" charset="0"/>
              </a:rPr>
              <a:t>PARAGRAPH</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DeLonghi Sans" charset="0"/>
                <a:ea typeface="DeLonghi Sans" charset="0"/>
                <a:cs typeface="DeLonghi Sans" charset="0"/>
              </a:rPr>
              <a:t>TITLE</a:t>
            </a:r>
          </a:p>
        </p:txBody>
      </p:sp>
      <p:sp>
        <p:nvSpPr>
          <p:cNvPr id="3" name="Segnaposto testo 2"/>
          <p:cNvSpPr>
            <a:spLocks noGrp="1"/>
          </p:cNvSpPr>
          <p:nvPr>
            <p:ph type="body" sz="quarter" idx="87" hasCustomPrompt="1"/>
          </p:nvPr>
        </p:nvSpPr>
        <p:spPr>
          <a:xfrm>
            <a:off x="2349500" y="5206042"/>
            <a:ext cx="2066556" cy="2756676"/>
          </a:xfrm>
        </p:spPr>
        <p:txBody>
          <a:bodyPr/>
          <a:lstStyle>
            <a:lvl1pPr marL="0" marR="0" indent="0" algn="l" defTabSz="232213" rtl="0" eaLnBrk="0" fontAlgn="base" latinLnBrk="0" hangingPunct="0">
              <a:lnSpc>
                <a:spcPct val="100000"/>
              </a:lnSpc>
              <a:spcBef>
                <a:spcPct val="0"/>
              </a:spcBef>
              <a:spcAft>
                <a:spcPct val="0"/>
              </a:spcAft>
              <a:buClrTx/>
              <a:buSzTx/>
              <a:buFontTx/>
              <a:buNone/>
              <a:tabLst/>
              <a:defRPr sz="900">
                <a:solidFill>
                  <a:schemeClr val="bg1"/>
                </a:solidFill>
              </a:defRPr>
            </a:lvl1pPr>
          </a:lstStyle>
          <a:p>
            <a:pPr marL="0" marR="0" lvl="0" indent="0" algn="l" defTabSz="232213" rtl="0" eaLnBrk="0" fontAlgn="base" latinLnBrk="0" hangingPunct="0">
              <a:lnSpc>
                <a:spcPct val="100000"/>
              </a:lnSpc>
              <a:spcBef>
                <a:spcPct val="0"/>
              </a:spcBef>
              <a:spcAft>
                <a:spcPct val="0"/>
              </a:spcAft>
              <a:buClrTx/>
              <a:buSzTx/>
              <a:buFontTx/>
              <a:buNone/>
              <a:tabLst/>
              <a:defRPr/>
            </a:pPr>
            <a:r>
              <a:rPr lang="it-IT" dirty="0" smtClean="0"/>
              <a:t>Fare clic per modificare gli stili del testo dello schema. Fare clic per modificare gli stili del testo dello schema. Fare clic per modificare gli stili del testo dello schema.</a:t>
            </a:r>
          </a:p>
          <a:p>
            <a:pPr marL="0" marR="0" lvl="0" indent="0" algn="l" defTabSz="232213" rtl="0" eaLnBrk="0" fontAlgn="base" latinLnBrk="0" hangingPunct="0">
              <a:lnSpc>
                <a:spcPct val="100000"/>
              </a:lnSpc>
              <a:spcBef>
                <a:spcPct val="0"/>
              </a:spcBef>
              <a:spcAft>
                <a:spcPct val="0"/>
              </a:spcAft>
              <a:buClrTx/>
              <a:buSzTx/>
              <a:buFontTx/>
              <a:buNone/>
              <a:tabLst/>
              <a:defRPr/>
            </a:pPr>
            <a:r>
              <a:rPr lang="it-IT" dirty="0" smtClean="0"/>
              <a:t>Fare clic per modificare gli stili del testo dello schema. Fare clic per modificare gli stili del testo dello schema. Fare clic per modificare gli stili del testo dello schema.</a:t>
            </a:r>
          </a:p>
          <a:p>
            <a:pPr marL="0" marR="0" lvl="0" indent="0" algn="l" defTabSz="232213" rtl="0" eaLnBrk="0" fontAlgn="base" latinLnBrk="0" hangingPunct="0">
              <a:lnSpc>
                <a:spcPct val="100000"/>
              </a:lnSpc>
              <a:spcBef>
                <a:spcPct val="0"/>
              </a:spcBef>
              <a:spcAft>
                <a:spcPct val="0"/>
              </a:spcAft>
              <a:buClrTx/>
              <a:buSzTx/>
              <a:buFontTx/>
              <a:buNone/>
              <a:tabLst/>
              <a:defRPr/>
            </a:pPr>
            <a:r>
              <a:rPr lang="it-IT" dirty="0" smtClean="0"/>
              <a:t>Fare clic per modificare gli stili del testo dello schema. Fare clic per modificare gli stili del testo dello schema. Fare clic per modificare gli stili del testo dello schema.</a:t>
            </a:r>
          </a:p>
          <a:p>
            <a:pPr marL="0" marR="0" lvl="0" indent="0" algn="l" defTabSz="232213" rtl="0" eaLnBrk="0" fontAlgn="base" latinLnBrk="0" hangingPunct="0">
              <a:lnSpc>
                <a:spcPct val="100000"/>
              </a:lnSpc>
              <a:spcBef>
                <a:spcPct val="0"/>
              </a:spcBef>
              <a:spcAft>
                <a:spcPct val="0"/>
              </a:spcAft>
              <a:buClrTx/>
              <a:buSzTx/>
              <a:buFontTx/>
              <a:buNone/>
              <a:tabLst/>
              <a:defRPr/>
            </a:pPr>
            <a:r>
              <a:rPr lang="it-IT" dirty="0" smtClean="0"/>
              <a:t>Fare clic per modificare gli stili del testo dello schema. </a:t>
            </a:r>
          </a:p>
        </p:txBody>
      </p:sp>
      <p:sp>
        <p:nvSpPr>
          <p:cNvPr id="18" name="Segnaposto testo 17"/>
          <p:cNvSpPr>
            <a:spLocks noGrp="1"/>
          </p:cNvSpPr>
          <p:nvPr>
            <p:ph type="body" sz="quarter" idx="89" hasCustomPrompt="1"/>
          </p:nvPr>
        </p:nvSpPr>
        <p:spPr>
          <a:xfrm>
            <a:off x="2349500" y="1057820"/>
            <a:ext cx="4248150" cy="615553"/>
          </a:xfrm>
        </p:spPr>
        <p:txBody>
          <a:bodyPr wrap="square" lIns="0" tIns="0" rIns="0" bIns="0">
            <a:spAutoFit/>
          </a:bodyPr>
          <a:lstStyle>
            <a:lvl1pPr>
              <a:lnSpc>
                <a:spcPct val="100000"/>
              </a:lnSpc>
              <a:defRPr sz="2000" b="1" i="0">
                <a:latin typeface="DeLonghi Sans" charset="0"/>
                <a:ea typeface="DeLonghi Sans" charset="0"/>
                <a:cs typeface="DeLonghi Sans" charset="0"/>
              </a:defRPr>
            </a:lvl1pPr>
          </a:lstStyle>
          <a:p>
            <a:pPr lvl="0"/>
            <a:r>
              <a:rPr lang="it-IT" dirty="0" smtClean="0"/>
              <a:t>Testo per risaltare aspetti di marketing, prodotto, promozione</a:t>
            </a:r>
            <a:r>
              <a:rPr lang="is-IS" dirty="0" smtClean="0"/>
              <a:t>…</a:t>
            </a:r>
            <a:endParaRPr lang="it-IT" dirty="0"/>
          </a:p>
        </p:txBody>
      </p:sp>
      <p:sp>
        <p:nvSpPr>
          <p:cNvPr id="31" name="Segnaposto testo 13"/>
          <p:cNvSpPr>
            <a:spLocks noGrp="1"/>
          </p:cNvSpPr>
          <p:nvPr>
            <p:ph type="body" sz="quarter" idx="113" hasCustomPrompt="1"/>
          </p:nvPr>
        </p:nvSpPr>
        <p:spPr>
          <a:xfrm>
            <a:off x="260648" y="6090321"/>
            <a:ext cx="1763415" cy="2435500"/>
          </a:xfrm>
        </p:spPr>
        <p:txBody>
          <a:bodyPr lIns="0" tIns="0" rIns="0" bIns="0"/>
          <a:lstStyle>
            <a:lvl1pPr marL="171450" marR="0" indent="-171450" algn="l" defTabSz="232213" rtl="0" eaLnBrk="0" fontAlgn="base" latinLnBrk="0" hangingPunct="0">
              <a:lnSpc>
                <a:spcPct val="100000"/>
              </a:lnSpc>
              <a:spcBef>
                <a:spcPct val="0"/>
              </a:spcBef>
              <a:spcAft>
                <a:spcPct val="0"/>
              </a:spcAft>
              <a:buClrTx/>
              <a:buSzTx/>
              <a:buFont typeface="Wingdings" charset="2"/>
              <a:buChar char="§"/>
              <a:tabLst/>
              <a:defRPr sz="900" baseline="0"/>
            </a:lvl1pPr>
            <a:lvl2pPr>
              <a:lnSpc>
                <a:spcPct val="100000"/>
              </a:lnSpc>
              <a:defRPr sz="900"/>
            </a:lvl2pPr>
            <a:lvl3pPr>
              <a:lnSpc>
                <a:spcPct val="100000"/>
              </a:lnSpc>
              <a:defRPr sz="900"/>
            </a:lvl3pPr>
            <a:lvl4pPr>
              <a:lnSpc>
                <a:spcPct val="100000"/>
              </a:lnSpc>
              <a:defRPr sz="900"/>
            </a:lvl4pPr>
            <a:lvl5pPr>
              <a:lnSpc>
                <a:spcPct val="100000"/>
              </a:lnSpc>
              <a:defRPr sz="900"/>
            </a:lvl5pPr>
          </a:lstStyle>
          <a:p>
            <a:r>
              <a:rPr lang="it-IT" dirty="0" smtClean="0">
                <a:solidFill>
                  <a:srgbClr val="0C3051"/>
                </a:solidFill>
                <a:effectLst/>
                <a:latin typeface="DeLonghi Sans" charset="0"/>
              </a:rPr>
              <a:t>Product </a:t>
            </a:r>
            <a:r>
              <a:rPr lang="it-IT" dirty="0" err="1" smtClean="0">
                <a:solidFill>
                  <a:srgbClr val="0C3051"/>
                </a:solidFill>
                <a:effectLst/>
                <a:latin typeface="DeLonghi Sans" charset="0"/>
              </a:rPr>
              <a:t>features</a:t>
            </a:r>
            <a:r>
              <a:rPr lang="it-IT" dirty="0" smtClean="0">
                <a:solidFill>
                  <a:srgbClr val="0C3051"/>
                </a:solidFill>
                <a:effectLst/>
                <a:latin typeface="DeLonghi Sans" charset="0"/>
              </a:rPr>
              <a:t>; use </a:t>
            </a:r>
            <a:r>
              <a:rPr lang="it-IT" dirty="0" err="1" smtClean="0">
                <a:solidFill>
                  <a:srgbClr val="0C3051"/>
                </a:solidFill>
                <a:effectLst/>
                <a:latin typeface="DeLonghi Sans" charset="0"/>
              </a:rPr>
              <a:t>bold</a:t>
            </a:r>
            <a:r>
              <a:rPr lang="it-IT" dirty="0" smtClean="0">
                <a:solidFill>
                  <a:srgbClr val="0C3051"/>
                </a:solidFill>
                <a:effectLst/>
                <a:latin typeface="DeLonghi Sans" charset="0"/>
              </a:rPr>
              <a:t> font to </a:t>
            </a:r>
            <a:r>
              <a:rPr lang="it-IT" dirty="0" err="1" smtClean="0">
                <a:solidFill>
                  <a:srgbClr val="0C3051"/>
                </a:solidFill>
                <a:effectLst/>
                <a:latin typeface="DeLonghi Sans" charset="0"/>
              </a:rPr>
              <a:t>highlight</a:t>
            </a:r>
            <a:r>
              <a:rPr lang="it-IT" dirty="0" smtClean="0">
                <a:solidFill>
                  <a:srgbClr val="0C3051"/>
                </a:solidFill>
                <a:effectLst/>
                <a:latin typeface="DeLonghi Sans" charset="0"/>
              </a:rPr>
              <a:t> </a:t>
            </a:r>
            <a:r>
              <a:rPr lang="it-IT" dirty="0" err="1" smtClean="0">
                <a:solidFill>
                  <a:srgbClr val="0C3051"/>
                </a:solidFill>
                <a:effectLst/>
                <a:latin typeface="DeLonghi Sans" charset="0"/>
              </a:rPr>
              <a:t>words</a:t>
            </a:r>
            <a:r>
              <a:rPr lang="it-IT" dirty="0" smtClean="0">
                <a:solidFill>
                  <a:srgbClr val="0C3051"/>
                </a:solidFill>
                <a:effectLst/>
                <a:latin typeface="DeLonghi Sans" charset="0"/>
              </a:rPr>
              <a:t>. </a:t>
            </a:r>
          </a:p>
          <a:p>
            <a:r>
              <a:rPr lang="it-IT" dirty="0" smtClean="0">
                <a:solidFill>
                  <a:srgbClr val="0C3051"/>
                </a:solidFill>
                <a:effectLst/>
                <a:latin typeface="DeLonghi Sans" charset="0"/>
              </a:rPr>
              <a:t>Product </a:t>
            </a:r>
            <a:r>
              <a:rPr lang="it-IT" dirty="0" err="1" smtClean="0">
                <a:solidFill>
                  <a:srgbClr val="0C3051"/>
                </a:solidFill>
                <a:effectLst/>
                <a:latin typeface="DeLonghi Sans" charset="0"/>
              </a:rPr>
              <a:t>features</a:t>
            </a:r>
            <a:r>
              <a:rPr lang="it-IT" dirty="0" smtClean="0">
                <a:solidFill>
                  <a:srgbClr val="0C3051"/>
                </a:solidFill>
                <a:effectLst/>
                <a:latin typeface="DeLonghi Sans" charset="0"/>
              </a:rPr>
              <a:t>; use </a:t>
            </a:r>
            <a:r>
              <a:rPr lang="it-IT" dirty="0" err="1" smtClean="0">
                <a:solidFill>
                  <a:srgbClr val="0C3051"/>
                </a:solidFill>
                <a:effectLst/>
                <a:latin typeface="DeLonghi Sans" charset="0"/>
              </a:rPr>
              <a:t>bold</a:t>
            </a:r>
            <a:r>
              <a:rPr lang="it-IT" dirty="0" smtClean="0">
                <a:solidFill>
                  <a:srgbClr val="0C3051"/>
                </a:solidFill>
                <a:effectLst/>
                <a:latin typeface="DeLonghi Sans" charset="0"/>
              </a:rPr>
              <a:t> font to </a:t>
            </a:r>
            <a:r>
              <a:rPr lang="it-IT" dirty="0" err="1" smtClean="0">
                <a:solidFill>
                  <a:srgbClr val="0C3051"/>
                </a:solidFill>
                <a:effectLst/>
                <a:latin typeface="DeLonghi Sans" charset="0"/>
              </a:rPr>
              <a:t>highlight</a:t>
            </a:r>
            <a:r>
              <a:rPr lang="it-IT" dirty="0" smtClean="0">
                <a:solidFill>
                  <a:srgbClr val="0C3051"/>
                </a:solidFill>
                <a:effectLst/>
                <a:latin typeface="DeLonghi Sans" charset="0"/>
              </a:rPr>
              <a:t> </a:t>
            </a:r>
            <a:r>
              <a:rPr lang="it-IT" dirty="0" err="1" smtClean="0">
                <a:solidFill>
                  <a:srgbClr val="0C3051"/>
                </a:solidFill>
                <a:effectLst/>
                <a:latin typeface="DeLonghi Sans" charset="0"/>
              </a:rPr>
              <a:t>words</a:t>
            </a:r>
            <a:r>
              <a:rPr lang="it-IT" dirty="0" smtClean="0">
                <a:solidFill>
                  <a:srgbClr val="0C3051"/>
                </a:solidFill>
                <a:effectLst/>
                <a:latin typeface="DeLonghi Sans" charset="0"/>
              </a:rPr>
              <a:t>.</a:t>
            </a:r>
          </a:p>
          <a:p>
            <a:r>
              <a:rPr lang="it-IT" dirty="0" smtClean="0">
                <a:solidFill>
                  <a:srgbClr val="0C3051"/>
                </a:solidFill>
                <a:effectLst/>
                <a:latin typeface="DeLonghi Sans" charset="0"/>
              </a:rPr>
              <a:t>Product </a:t>
            </a:r>
            <a:r>
              <a:rPr lang="it-IT" dirty="0" err="1" smtClean="0">
                <a:solidFill>
                  <a:srgbClr val="0C3051"/>
                </a:solidFill>
                <a:effectLst/>
                <a:latin typeface="DeLonghi Sans" charset="0"/>
              </a:rPr>
              <a:t>features</a:t>
            </a:r>
            <a:r>
              <a:rPr lang="it-IT" dirty="0" smtClean="0">
                <a:solidFill>
                  <a:srgbClr val="0C3051"/>
                </a:solidFill>
                <a:effectLst/>
                <a:latin typeface="DeLonghi Sans" charset="0"/>
              </a:rPr>
              <a:t>; use </a:t>
            </a:r>
            <a:r>
              <a:rPr lang="it-IT" dirty="0" err="1" smtClean="0">
                <a:solidFill>
                  <a:srgbClr val="0C3051"/>
                </a:solidFill>
                <a:effectLst/>
                <a:latin typeface="DeLonghi Sans" charset="0"/>
              </a:rPr>
              <a:t>bold</a:t>
            </a:r>
            <a:r>
              <a:rPr lang="it-IT" dirty="0" smtClean="0">
                <a:solidFill>
                  <a:srgbClr val="0C3051"/>
                </a:solidFill>
                <a:effectLst/>
                <a:latin typeface="DeLonghi Sans" charset="0"/>
              </a:rPr>
              <a:t> font to </a:t>
            </a:r>
            <a:r>
              <a:rPr lang="it-IT" dirty="0" err="1" smtClean="0">
                <a:solidFill>
                  <a:srgbClr val="0C3051"/>
                </a:solidFill>
                <a:effectLst/>
                <a:latin typeface="DeLonghi Sans" charset="0"/>
              </a:rPr>
              <a:t>highlight</a:t>
            </a:r>
            <a:r>
              <a:rPr lang="it-IT" dirty="0" smtClean="0">
                <a:solidFill>
                  <a:srgbClr val="0C3051"/>
                </a:solidFill>
                <a:effectLst/>
                <a:latin typeface="DeLonghi Sans" charset="0"/>
              </a:rPr>
              <a:t> </a:t>
            </a:r>
            <a:r>
              <a:rPr lang="it-IT" dirty="0" err="1" smtClean="0">
                <a:solidFill>
                  <a:srgbClr val="0C3051"/>
                </a:solidFill>
                <a:effectLst/>
                <a:latin typeface="DeLonghi Sans" charset="0"/>
              </a:rPr>
              <a:t>words</a:t>
            </a:r>
            <a:r>
              <a:rPr lang="it-IT" dirty="0" smtClean="0">
                <a:solidFill>
                  <a:srgbClr val="0C3051"/>
                </a:solidFill>
                <a:effectLst/>
                <a:latin typeface="DeLonghi Sans" charset="0"/>
              </a:rPr>
              <a:t>. </a:t>
            </a:r>
          </a:p>
          <a:p>
            <a:r>
              <a:rPr lang="it-IT" dirty="0" smtClean="0">
                <a:solidFill>
                  <a:srgbClr val="0C3051"/>
                </a:solidFill>
                <a:effectLst/>
                <a:latin typeface="DeLonghi Sans" charset="0"/>
              </a:rPr>
              <a:t>Product </a:t>
            </a:r>
            <a:r>
              <a:rPr lang="it-IT" dirty="0" err="1" smtClean="0">
                <a:solidFill>
                  <a:srgbClr val="0C3051"/>
                </a:solidFill>
                <a:effectLst/>
                <a:latin typeface="DeLonghi Sans" charset="0"/>
              </a:rPr>
              <a:t>features</a:t>
            </a:r>
            <a:r>
              <a:rPr lang="it-IT" dirty="0" smtClean="0">
                <a:solidFill>
                  <a:srgbClr val="0C3051"/>
                </a:solidFill>
                <a:effectLst/>
                <a:latin typeface="DeLonghi Sans" charset="0"/>
              </a:rPr>
              <a:t>; use </a:t>
            </a:r>
            <a:r>
              <a:rPr lang="it-IT" dirty="0" err="1" smtClean="0">
                <a:solidFill>
                  <a:srgbClr val="0C3051"/>
                </a:solidFill>
                <a:effectLst/>
                <a:latin typeface="DeLonghi Sans" charset="0"/>
              </a:rPr>
              <a:t>bold</a:t>
            </a:r>
            <a:r>
              <a:rPr lang="it-IT" dirty="0" smtClean="0">
                <a:solidFill>
                  <a:srgbClr val="0C3051"/>
                </a:solidFill>
                <a:effectLst/>
                <a:latin typeface="DeLonghi Sans" charset="0"/>
              </a:rPr>
              <a:t> font to </a:t>
            </a:r>
            <a:r>
              <a:rPr lang="it-IT" dirty="0" err="1" smtClean="0">
                <a:solidFill>
                  <a:srgbClr val="0C3051"/>
                </a:solidFill>
                <a:effectLst/>
                <a:latin typeface="DeLonghi Sans" charset="0"/>
              </a:rPr>
              <a:t>highlight</a:t>
            </a:r>
            <a:r>
              <a:rPr lang="it-IT" dirty="0" smtClean="0">
                <a:solidFill>
                  <a:srgbClr val="0C3051"/>
                </a:solidFill>
                <a:effectLst/>
                <a:latin typeface="DeLonghi Sans" charset="0"/>
              </a:rPr>
              <a:t> </a:t>
            </a:r>
            <a:r>
              <a:rPr lang="it-IT" dirty="0" err="1" smtClean="0">
                <a:solidFill>
                  <a:srgbClr val="0C3051"/>
                </a:solidFill>
                <a:effectLst/>
                <a:latin typeface="DeLonghi Sans" charset="0"/>
              </a:rPr>
              <a:t>words</a:t>
            </a:r>
            <a:r>
              <a:rPr lang="it-IT" dirty="0" smtClean="0">
                <a:solidFill>
                  <a:srgbClr val="0C3051"/>
                </a:solidFill>
                <a:effectLst/>
                <a:latin typeface="DeLonghi Sans" charset="0"/>
              </a:rPr>
              <a:t>.</a:t>
            </a:r>
          </a:p>
          <a:p>
            <a:r>
              <a:rPr lang="it-IT" dirty="0" smtClean="0">
                <a:solidFill>
                  <a:srgbClr val="0C3051"/>
                </a:solidFill>
                <a:effectLst/>
                <a:latin typeface="DeLonghi Sans" charset="0"/>
              </a:rPr>
              <a:t>Product </a:t>
            </a:r>
            <a:r>
              <a:rPr lang="it-IT" dirty="0" err="1" smtClean="0">
                <a:solidFill>
                  <a:srgbClr val="0C3051"/>
                </a:solidFill>
                <a:effectLst/>
                <a:latin typeface="DeLonghi Sans" charset="0"/>
              </a:rPr>
              <a:t>features</a:t>
            </a:r>
            <a:r>
              <a:rPr lang="it-IT" dirty="0" smtClean="0">
                <a:solidFill>
                  <a:srgbClr val="0C3051"/>
                </a:solidFill>
                <a:effectLst/>
                <a:latin typeface="DeLonghi Sans" charset="0"/>
              </a:rPr>
              <a:t>; use </a:t>
            </a:r>
            <a:r>
              <a:rPr lang="it-IT" dirty="0" err="1" smtClean="0">
                <a:solidFill>
                  <a:srgbClr val="0C3051"/>
                </a:solidFill>
                <a:effectLst/>
                <a:latin typeface="DeLonghi Sans" charset="0"/>
              </a:rPr>
              <a:t>bold</a:t>
            </a:r>
            <a:r>
              <a:rPr lang="it-IT" dirty="0" smtClean="0">
                <a:solidFill>
                  <a:srgbClr val="0C3051"/>
                </a:solidFill>
                <a:effectLst/>
                <a:latin typeface="DeLonghi Sans" charset="0"/>
              </a:rPr>
              <a:t> font to </a:t>
            </a:r>
            <a:r>
              <a:rPr lang="it-IT" dirty="0" err="1" smtClean="0">
                <a:solidFill>
                  <a:srgbClr val="0C3051"/>
                </a:solidFill>
                <a:effectLst/>
                <a:latin typeface="DeLonghi Sans" charset="0"/>
              </a:rPr>
              <a:t>highlight</a:t>
            </a:r>
            <a:r>
              <a:rPr lang="it-IT" dirty="0" smtClean="0">
                <a:solidFill>
                  <a:srgbClr val="0C3051"/>
                </a:solidFill>
                <a:effectLst/>
                <a:latin typeface="DeLonghi Sans" charset="0"/>
              </a:rPr>
              <a:t> </a:t>
            </a:r>
            <a:r>
              <a:rPr lang="it-IT" dirty="0" err="1" smtClean="0">
                <a:solidFill>
                  <a:srgbClr val="0C3051"/>
                </a:solidFill>
                <a:effectLst/>
                <a:latin typeface="DeLonghi Sans" charset="0"/>
              </a:rPr>
              <a:t>words</a:t>
            </a:r>
            <a:r>
              <a:rPr lang="it-IT" dirty="0" smtClean="0">
                <a:solidFill>
                  <a:srgbClr val="0C3051"/>
                </a:solidFill>
                <a:effectLst/>
                <a:latin typeface="DeLonghi Sans" charset="0"/>
              </a:rPr>
              <a:t>. </a:t>
            </a:r>
          </a:p>
          <a:p>
            <a:r>
              <a:rPr lang="it-IT" dirty="0" smtClean="0">
                <a:solidFill>
                  <a:srgbClr val="0C3051"/>
                </a:solidFill>
                <a:effectLst/>
                <a:latin typeface="DeLonghi Sans" charset="0"/>
              </a:rPr>
              <a:t>Product </a:t>
            </a:r>
            <a:r>
              <a:rPr lang="it-IT" dirty="0" err="1" smtClean="0">
                <a:solidFill>
                  <a:srgbClr val="0C3051"/>
                </a:solidFill>
                <a:effectLst/>
                <a:latin typeface="DeLonghi Sans" charset="0"/>
              </a:rPr>
              <a:t>features</a:t>
            </a:r>
            <a:r>
              <a:rPr lang="it-IT" dirty="0" smtClean="0">
                <a:solidFill>
                  <a:srgbClr val="0C3051"/>
                </a:solidFill>
                <a:effectLst/>
                <a:latin typeface="DeLonghi Sans" charset="0"/>
              </a:rPr>
              <a:t>; use </a:t>
            </a:r>
            <a:r>
              <a:rPr lang="it-IT" dirty="0" err="1" smtClean="0">
                <a:solidFill>
                  <a:srgbClr val="0C3051"/>
                </a:solidFill>
                <a:effectLst/>
                <a:latin typeface="DeLonghi Sans" charset="0"/>
              </a:rPr>
              <a:t>bold</a:t>
            </a:r>
            <a:r>
              <a:rPr lang="it-IT" dirty="0" smtClean="0">
                <a:solidFill>
                  <a:srgbClr val="0C3051"/>
                </a:solidFill>
                <a:effectLst/>
                <a:latin typeface="DeLonghi Sans" charset="0"/>
              </a:rPr>
              <a:t> font to </a:t>
            </a:r>
            <a:r>
              <a:rPr lang="it-IT" dirty="0" err="1" smtClean="0">
                <a:solidFill>
                  <a:srgbClr val="0C3051"/>
                </a:solidFill>
                <a:effectLst/>
                <a:latin typeface="DeLonghi Sans" charset="0"/>
              </a:rPr>
              <a:t>highlight</a:t>
            </a:r>
            <a:r>
              <a:rPr lang="it-IT" dirty="0" smtClean="0">
                <a:solidFill>
                  <a:srgbClr val="0C3051"/>
                </a:solidFill>
                <a:effectLst/>
                <a:latin typeface="DeLonghi Sans" charset="0"/>
              </a:rPr>
              <a:t> </a:t>
            </a:r>
            <a:r>
              <a:rPr lang="it-IT" dirty="0" err="1" smtClean="0">
                <a:solidFill>
                  <a:srgbClr val="0C3051"/>
                </a:solidFill>
                <a:effectLst/>
                <a:latin typeface="DeLonghi Sans" charset="0"/>
              </a:rPr>
              <a:t>words</a:t>
            </a:r>
            <a:r>
              <a:rPr lang="it-IT" dirty="0" smtClean="0">
                <a:solidFill>
                  <a:srgbClr val="0C3051"/>
                </a:solidFill>
                <a:effectLst/>
                <a:latin typeface="DeLonghi Sans" charset="0"/>
              </a:rPr>
              <a:t>.</a:t>
            </a:r>
          </a:p>
          <a:p>
            <a:r>
              <a:rPr lang="it-IT" dirty="0" smtClean="0">
                <a:solidFill>
                  <a:srgbClr val="0C3051"/>
                </a:solidFill>
                <a:effectLst/>
                <a:latin typeface="DeLonghi Sans" charset="0"/>
              </a:rPr>
              <a:t>Product </a:t>
            </a:r>
            <a:r>
              <a:rPr lang="it-IT" dirty="0" err="1" smtClean="0">
                <a:solidFill>
                  <a:srgbClr val="0C3051"/>
                </a:solidFill>
                <a:effectLst/>
                <a:latin typeface="DeLonghi Sans" charset="0"/>
              </a:rPr>
              <a:t>features</a:t>
            </a:r>
            <a:r>
              <a:rPr lang="it-IT" dirty="0" smtClean="0">
                <a:solidFill>
                  <a:srgbClr val="0C3051"/>
                </a:solidFill>
                <a:effectLst/>
                <a:latin typeface="DeLonghi Sans" charset="0"/>
              </a:rPr>
              <a:t>; use </a:t>
            </a:r>
            <a:r>
              <a:rPr lang="it-IT" dirty="0" err="1" smtClean="0">
                <a:solidFill>
                  <a:srgbClr val="0C3051"/>
                </a:solidFill>
                <a:effectLst/>
                <a:latin typeface="DeLonghi Sans" charset="0"/>
              </a:rPr>
              <a:t>bold</a:t>
            </a:r>
            <a:r>
              <a:rPr lang="it-IT" dirty="0" smtClean="0">
                <a:solidFill>
                  <a:srgbClr val="0C3051"/>
                </a:solidFill>
                <a:effectLst/>
                <a:latin typeface="DeLonghi Sans" charset="0"/>
              </a:rPr>
              <a:t> font to </a:t>
            </a:r>
            <a:r>
              <a:rPr lang="it-IT" dirty="0" err="1" smtClean="0">
                <a:solidFill>
                  <a:srgbClr val="0C3051"/>
                </a:solidFill>
                <a:effectLst/>
                <a:latin typeface="DeLonghi Sans" charset="0"/>
              </a:rPr>
              <a:t>highlight</a:t>
            </a:r>
            <a:r>
              <a:rPr lang="it-IT" dirty="0" smtClean="0">
                <a:solidFill>
                  <a:srgbClr val="0C3051"/>
                </a:solidFill>
                <a:effectLst/>
                <a:latin typeface="DeLonghi Sans" charset="0"/>
              </a:rPr>
              <a:t> </a:t>
            </a:r>
            <a:r>
              <a:rPr lang="it-IT" dirty="0" err="1" smtClean="0">
                <a:solidFill>
                  <a:srgbClr val="0C3051"/>
                </a:solidFill>
                <a:effectLst/>
                <a:latin typeface="DeLonghi Sans" charset="0"/>
              </a:rPr>
              <a:t>words</a:t>
            </a:r>
            <a:r>
              <a:rPr lang="it-IT" dirty="0" smtClean="0">
                <a:solidFill>
                  <a:srgbClr val="0C3051"/>
                </a:solidFill>
                <a:effectLst/>
                <a:latin typeface="DeLonghi Sans" charset="0"/>
              </a:rPr>
              <a:t>. </a:t>
            </a:r>
          </a:p>
          <a:p>
            <a:r>
              <a:rPr lang="it-IT" dirty="0" smtClean="0">
                <a:solidFill>
                  <a:srgbClr val="0C3051"/>
                </a:solidFill>
                <a:effectLst/>
                <a:latin typeface="DeLonghi Sans" charset="0"/>
              </a:rPr>
              <a:t>Product </a:t>
            </a:r>
            <a:r>
              <a:rPr lang="it-IT" dirty="0" err="1" smtClean="0">
                <a:solidFill>
                  <a:srgbClr val="0C3051"/>
                </a:solidFill>
                <a:effectLst/>
                <a:latin typeface="DeLonghi Sans" charset="0"/>
              </a:rPr>
              <a:t>features</a:t>
            </a:r>
            <a:r>
              <a:rPr lang="it-IT" dirty="0" smtClean="0">
                <a:solidFill>
                  <a:srgbClr val="0C3051"/>
                </a:solidFill>
                <a:effectLst/>
                <a:latin typeface="DeLonghi Sans" charset="0"/>
              </a:rPr>
              <a:t>; use </a:t>
            </a:r>
            <a:r>
              <a:rPr lang="it-IT" dirty="0" err="1" smtClean="0">
                <a:solidFill>
                  <a:srgbClr val="0C3051"/>
                </a:solidFill>
                <a:effectLst/>
                <a:latin typeface="DeLonghi Sans" charset="0"/>
              </a:rPr>
              <a:t>bold</a:t>
            </a:r>
            <a:r>
              <a:rPr lang="it-IT" dirty="0" smtClean="0">
                <a:solidFill>
                  <a:srgbClr val="0C3051"/>
                </a:solidFill>
                <a:effectLst/>
                <a:latin typeface="DeLonghi Sans" charset="0"/>
              </a:rPr>
              <a:t> font to </a:t>
            </a:r>
            <a:r>
              <a:rPr lang="it-IT" dirty="0" err="1" smtClean="0">
                <a:solidFill>
                  <a:srgbClr val="0C3051"/>
                </a:solidFill>
                <a:effectLst/>
                <a:latin typeface="DeLonghi Sans" charset="0"/>
              </a:rPr>
              <a:t>highlight</a:t>
            </a:r>
            <a:r>
              <a:rPr lang="it-IT" dirty="0" smtClean="0">
                <a:solidFill>
                  <a:srgbClr val="0C3051"/>
                </a:solidFill>
                <a:effectLst/>
                <a:latin typeface="DeLonghi Sans" charset="0"/>
              </a:rPr>
              <a:t> </a:t>
            </a:r>
            <a:r>
              <a:rPr lang="it-IT" dirty="0" err="1" smtClean="0">
                <a:solidFill>
                  <a:srgbClr val="0C3051"/>
                </a:solidFill>
                <a:effectLst/>
                <a:latin typeface="DeLonghi Sans" charset="0"/>
              </a:rPr>
              <a:t>words</a:t>
            </a:r>
            <a:r>
              <a:rPr lang="it-IT" dirty="0" smtClean="0">
                <a:solidFill>
                  <a:srgbClr val="0C3051"/>
                </a:solidFill>
                <a:effectLst/>
                <a:latin typeface="DeLonghi Sans" charset="0"/>
              </a:rPr>
              <a:t>.</a:t>
            </a:r>
          </a:p>
          <a:p>
            <a:endParaRPr lang="it-IT" dirty="0" smtClean="0">
              <a:solidFill>
                <a:srgbClr val="0C3051"/>
              </a:solidFill>
              <a:effectLst/>
              <a:latin typeface="DeLonghi Sans" charset="0"/>
            </a:endParaRPr>
          </a:p>
        </p:txBody>
      </p:sp>
      <p:sp>
        <p:nvSpPr>
          <p:cNvPr id="34" name="Text Box 3"/>
          <p:cNvSpPr txBox="1">
            <a:spLocks/>
          </p:cNvSpPr>
          <p:nvPr userDrawn="1"/>
        </p:nvSpPr>
        <p:spPr bwMode="auto">
          <a:xfrm>
            <a:off x="260350" y="308980"/>
            <a:ext cx="1783355" cy="244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Lst>
        </p:spPr>
        <p:txBody>
          <a:bodyPr lIns="0" tIns="0" rIns="0" bIns="0" anchor="b" anchorCtr="0"/>
          <a:lstStyle/>
          <a:p>
            <a:pPr lvl="0">
              <a:lnSpc>
                <a:spcPct val="100000"/>
              </a:lnSpc>
            </a:pPr>
            <a:r>
              <a:rPr lang="it-IT" sz="1000" b="1" i="0" dirty="0" smtClean="0">
                <a:solidFill>
                  <a:schemeClr val="bg1"/>
                </a:solidFill>
                <a:latin typeface="DeLonghi Sans" charset="0"/>
                <a:ea typeface="DeLonghi Sans" charset="0"/>
                <a:cs typeface="DeLonghi Sans" charset="0"/>
              </a:rPr>
              <a:t>De’Longhi </a:t>
            </a:r>
            <a:r>
              <a:rPr lang="it-IT" sz="1000" b="1" i="0" dirty="0" smtClean="0">
                <a:solidFill>
                  <a:srgbClr val="8BD3E6"/>
                </a:solidFill>
                <a:latin typeface="DeLonghi Sans" charset="0"/>
                <a:ea typeface="DeLonghi Sans" charset="0"/>
                <a:cs typeface="DeLonghi Sans" charset="0"/>
              </a:rPr>
              <a:t>Air-</a:t>
            </a:r>
            <a:r>
              <a:rPr lang="it-IT" sz="1000" b="1" i="0" dirty="0" err="1" smtClean="0">
                <a:solidFill>
                  <a:srgbClr val="8BD3E6"/>
                </a:solidFill>
                <a:latin typeface="DeLonghi Sans" charset="0"/>
                <a:ea typeface="DeLonghi Sans" charset="0"/>
                <a:cs typeface="DeLonghi Sans" charset="0"/>
              </a:rPr>
              <a:t>conditioning</a:t>
            </a:r>
            <a:endParaRPr lang="it-IT" sz="1000" b="1" i="0" dirty="0">
              <a:solidFill>
                <a:srgbClr val="8BD3E6"/>
              </a:solidFill>
              <a:latin typeface="DeLonghi Sans" charset="0"/>
              <a:ea typeface="DeLonghi Sans" charset="0"/>
              <a:cs typeface="DeLonghi Sans" charset="0"/>
            </a:endParaRPr>
          </a:p>
        </p:txBody>
      </p:sp>
      <p:sp>
        <p:nvSpPr>
          <p:cNvPr id="35" name="Ovale 34"/>
          <p:cNvSpPr/>
          <p:nvPr userDrawn="1"/>
        </p:nvSpPr>
        <p:spPr bwMode="auto">
          <a:xfrm>
            <a:off x="6166991" y="273050"/>
            <a:ext cx="430659" cy="430659"/>
          </a:xfrm>
          <a:prstGeom prst="ellipse">
            <a:avLst/>
          </a:prstGeom>
          <a:solidFill>
            <a:srgbClr val="8BD3E6"/>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it-IT"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36" name="Segnaposto testo 6"/>
          <p:cNvSpPr>
            <a:spLocks noGrp="1"/>
          </p:cNvSpPr>
          <p:nvPr>
            <p:ph type="body" sz="quarter" idx="119" hasCustomPrompt="1"/>
          </p:nvPr>
        </p:nvSpPr>
        <p:spPr>
          <a:xfrm>
            <a:off x="2349500" y="9366250"/>
            <a:ext cx="2005013" cy="266700"/>
          </a:xfrm>
        </p:spPr>
        <p:txBody>
          <a:bodyPr lIns="0" tIns="0" rIns="0" bIns="0" anchor="b" anchorCtr="0"/>
          <a:lstStyle>
            <a:lvl1pPr>
              <a:lnSpc>
                <a:spcPct val="100000"/>
              </a:lnSpc>
              <a:defRPr sz="600" baseline="0"/>
            </a:lvl1pPr>
            <a:lvl2pPr>
              <a:lnSpc>
                <a:spcPct val="100000"/>
              </a:lnSpc>
              <a:defRPr sz="600"/>
            </a:lvl2pPr>
            <a:lvl3pPr>
              <a:lnSpc>
                <a:spcPct val="100000"/>
              </a:lnSpc>
              <a:defRPr sz="600"/>
            </a:lvl3pPr>
            <a:lvl4pPr>
              <a:lnSpc>
                <a:spcPct val="100000"/>
              </a:lnSpc>
              <a:defRPr sz="600"/>
            </a:lvl4pPr>
            <a:lvl5pPr>
              <a:lnSpc>
                <a:spcPct val="100000"/>
              </a:lnSpc>
              <a:defRPr sz="600"/>
            </a:lvl5pPr>
          </a:lstStyle>
          <a:p>
            <a:pPr lvl="0"/>
            <a:r>
              <a:rPr lang="it-IT" dirty="0" smtClean="0"/>
              <a:t>*in </a:t>
            </a:r>
            <a:r>
              <a:rPr lang="it-IT" dirty="0" err="1" smtClean="0"/>
              <a:t>comparison</a:t>
            </a:r>
            <a:r>
              <a:rPr lang="it-IT" dirty="0" smtClean="0"/>
              <a:t> with</a:t>
            </a:r>
            <a:r>
              <a:rPr lang="is-IS" dirty="0" smtClean="0"/>
              <a:t>…..</a:t>
            </a:r>
          </a:p>
          <a:p>
            <a:pPr lvl="0"/>
            <a:r>
              <a:rPr lang="is-IS" dirty="0" smtClean="0"/>
              <a:t>Second line notes.</a:t>
            </a:r>
            <a:endParaRPr lang="it-IT" dirty="0"/>
          </a:p>
        </p:txBody>
      </p:sp>
      <p:sp>
        <p:nvSpPr>
          <p:cNvPr id="6" name="Segnaposto testo 5"/>
          <p:cNvSpPr>
            <a:spLocks noGrp="1"/>
          </p:cNvSpPr>
          <p:nvPr>
            <p:ph type="body" sz="quarter" idx="120" hasCustomPrompt="1"/>
          </p:nvPr>
        </p:nvSpPr>
        <p:spPr>
          <a:xfrm>
            <a:off x="260350" y="3609792"/>
            <a:ext cx="1763713" cy="2377122"/>
          </a:xfrm>
        </p:spPr>
        <p:txBody>
          <a:bodyPr lIns="0" tIns="0" rIns="0" bIns="0"/>
          <a:lstStyle>
            <a:lvl1pPr marL="0" marR="0" indent="0" algn="l" defTabSz="232213" rtl="0" eaLnBrk="0" fontAlgn="base" latinLnBrk="0" hangingPunct="0">
              <a:lnSpc>
                <a:spcPct val="100000"/>
              </a:lnSpc>
              <a:spcBef>
                <a:spcPct val="0"/>
              </a:spcBef>
              <a:spcAft>
                <a:spcPct val="0"/>
              </a:spcAft>
              <a:buClrTx/>
              <a:buSzTx/>
              <a:buFontTx/>
              <a:buNone/>
              <a:tabLst/>
              <a:defRPr sz="900">
                <a:solidFill>
                  <a:schemeClr val="bg1"/>
                </a:solidFill>
              </a:defRPr>
            </a:lvl1pPr>
            <a:lvl2pPr algn="l">
              <a:lnSpc>
                <a:spcPct val="100000"/>
              </a:lnSpc>
              <a:defRPr sz="900">
                <a:solidFill>
                  <a:schemeClr val="bg1"/>
                </a:solidFill>
              </a:defRPr>
            </a:lvl2pPr>
            <a:lvl3pPr algn="l">
              <a:lnSpc>
                <a:spcPct val="100000"/>
              </a:lnSpc>
              <a:defRPr sz="900" b="1">
                <a:solidFill>
                  <a:schemeClr val="bg1"/>
                </a:solidFill>
              </a:defRPr>
            </a:lvl3pPr>
            <a:lvl4pPr algn="l">
              <a:lnSpc>
                <a:spcPct val="100000"/>
              </a:lnSpc>
              <a:defRPr sz="900">
                <a:solidFill>
                  <a:schemeClr val="bg1"/>
                </a:solidFill>
              </a:defRPr>
            </a:lvl4pPr>
            <a:lvl5pPr algn="l">
              <a:lnSpc>
                <a:spcPct val="100000"/>
              </a:lnSpc>
              <a:defRPr sz="900">
                <a:solidFill>
                  <a:schemeClr val="bg1"/>
                </a:solidFill>
              </a:defRPr>
            </a:lvl5pPr>
          </a:lstStyle>
          <a:p>
            <a:pPr marL="0" marR="0" lvl="0" indent="0" algn="l" defTabSz="232213" rtl="0" eaLnBrk="0" fontAlgn="base" latinLnBrk="0" hangingPunct="0">
              <a:lnSpc>
                <a:spcPct val="100000"/>
              </a:lnSpc>
              <a:spcBef>
                <a:spcPct val="0"/>
              </a:spcBef>
              <a:spcAft>
                <a:spcPct val="0"/>
              </a:spcAft>
              <a:buClrTx/>
              <a:buSzTx/>
              <a:buFontTx/>
              <a:buNone/>
              <a:tabLst/>
              <a:defRPr/>
            </a:pPr>
            <a:r>
              <a:rPr lang="it-IT" dirty="0" smtClean="0"/>
              <a:t>Fare clic per modificare gli stili del testo dello schema. Fare clic per modificare gli stili del testo dello schema. Fare clic per modificare gli stili del testo dello schema.</a:t>
            </a:r>
          </a:p>
          <a:p>
            <a:pPr marL="0" marR="0" lvl="0" indent="0" algn="l" defTabSz="232213" rtl="0" eaLnBrk="0" fontAlgn="base" latinLnBrk="0" hangingPunct="0">
              <a:lnSpc>
                <a:spcPct val="100000"/>
              </a:lnSpc>
              <a:spcBef>
                <a:spcPct val="0"/>
              </a:spcBef>
              <a:spcAft>
                <a:spcPct val="0"/>
              </a:spcAft>
              <a:buClrTx/>
              <a:buSzTx/>
              <a:buFontTx/>
              <a:buNone/>
              <a:tabLst/>
              <a:defRPr/>
            </a:pPr>
            <a:r>
              <a:rPr lang="it-IT" dirty="0" smtClean="0"/>
              <a:t>Fare clic per modificare gli stili del testo dello schema. Fare clic per modificare gli stili del testo dello schema. Fare clic per modificare gli stili del testo dello schema.</a:t>
            </a:r>
          </a:p>
          <a:p>
            <a:pPr marL="0" marR="0" lvl="0" indent="0" algn="l" defTabSz="232213" rtl="0" eaLnBrk="0" fontAlgn="base" latinLnBrk="0" hangingPunct="0">
              <a:lnSpc>
                <a:spcPct val="100000"/>
              </a:lnSpc>
              <a:spcBef>
                <a:spcPct val="0"/>
              </a:spcBef>
              <a:spcAft>
                <a:spcPct val="0"/>
              </a:spcAft>
              <a:buClrTx/>
              <a:buSzTx/>
              <a:buFontTx/>
              <a:buNone/>
              <a:tabLst/>
              <a:defRPr/>
            </a:pPr>
            <a:r>
              <a:rPr lang="it-IT" dirty="0" smtClean="0"/>
              <a:t>Fare clic per modificare gli stili del testo dello schema. Fare clic per modificare gli stili del testo dello schema. Fare clic per modificare gli stili del testo dello schema.</a:t>
            </a:r>
          </a:p>
          <a:p>
            <a:pPr marL="0" marR="0" lvl="0" indent="0" algn="l" defTabSz="232213" rtl="0" eaLnBrk="0" fontAlgn="base" latinLnBrk="0" hangingPunct="0">
              <a:lnSpc>
                <a:spcPct val="100000"/>
              </a:lnSpc>
              <a:spcBef>
                <a:spcPct val="0"/>
              </a:spcBef>
              <a:spcAft>
                <a:spcPct val="0"/>
              </a:spcAft>
              <a:buClrTx/>
              <a:buSzTx/>
              <a:buFontTx/>
              <a:buNone/>
              <a:tabLst/>
              <a:defRPr/>
            </a:pPr>
            <a:r>
              <a:rPr lang="it-IT" dirty="0" smtClean="0"/>
              <a:t>Fare clic per modificare gli stili del testo dello schema. </a:t>
            </a:r>
          </a:p>
        </p:txBody>
      </p:sp>
      <p:sp>
        <p:nvSpPr>
          <p:cNvPr id="30" name="Segnaposto contenuto 2"/>
          <p:cNvSpPr>
            <a:spLocks noGrp="1"/>
          </p:cNvSpPr>
          <p:nvPr>
            <p:ph sz="quarter" idx="45"/>
          </p:nvPr>
        </p:nvSpPr>
        <p:spPr>
          <a:xfrm>
            <a:off x="2349500" y="3439250"/>
            <a:ext cx="1294754" cy="71540"/>
          </a:xfrm>
          <a:solidFill>
            <a:schemeClr val="bg1"/>
          </a:solidFill>
        </p:spPr>
        <p:txBody>
          <a:bodyPr/>
          <a:lstStyle>
            <a:lvl1pPr>
              <a:lnSpc>
                <a:spcPct val="100000"/>
              </a:lnSpc>
              <a:defRPr sz="100">
                <a:solidFill>
                  <a:schemeClr val="bg1"/>
                </a:solidFill>
              </a:defRPr>
            </a:lvl1pPr>
          </a:lstStyle>
          <a:p>
            <a:endParaRPr lang="it-IT" dirty="0"/>
          </a:p>
        </p:txBody>
      </p:sp>
      <p:sp>
        <p:nvSpPr>
          <p:cNvPr id="32" name="Segnaposto contenuto 2"/>
          <p:cNvSpPr>
            <a:spLocks noGrp="1"/>
          </p:cNvSpPr>
          <p:nvPr>
            <p:ph sz="quarter" idx="81"/>
          </p:nvPr>
        </p:nvSpPr>
        <p:spPr>
          <a:xfrm>
            <a:off x="3830089" y="3439250"/>
            <a:ext cx="1294754" cy="71540"/>
          </a:xfrm>
          <a:solidFill>
            <a:schemeClr val="bg1"/>
          </a:solidFill>
        </p:spPr>
        <p:txBody>
          <a:bodyPr/>
          <a:lstStyle>
            <a:lvl1pPr>
              <a:lnSpc>
                <a:spcPct val="100000"/>
              </a:lnSpc>
              <a:defRPr sz="100">
                <a:solidFill>
                  <a:schemeClr val="bg1"/>
                </a:solidFill>
              </a:defRPr>
            </a:lvl1pPr>
          </a:lstStyle>
          <a:p>
            <a:endParaRPr lang="it-IT" dirty="0"/>
          </a:p>
        </p:txBody>
      </p:sp>
      <p:sp>
        <p:nvSpPr>
          <p:cNvPr id="33" name="Segnaposto contenuto 2"/>
          <p:cNvSpPr>
            <a:spLocks noGrp="1"/>
          </p:cNvSpPr>
          <p:nvPr>
            <p:ph sz="quarter" idx="84"/>
          </p:nvPr>
        </p:nvSpPr>
        <p:spPr>
          <a:xfrm>
            <a:off x="5288693" y="3439250"/>
            <a:ext cx="1294754" cy="71540"/>
          </a:xfrm>
          <a:solidFill>
            <a:schemeClr val="bg1"/>
          </a:solidFill>
        </p:spPr>
        <p:txBody>
          <a:bodyPr/>
          <a:lstStyle>
            <a:lvl1pPr>
              <a:lnSpc>
                <a:spcPct val="100000"/>
              </a:lnSpc>
              <a:defRPr sz="100">
                <a:solidFill>
                  <a:schemeClr val="bg1"/>
                </a:solidFill>
              </a:defRPr>
            </a:lvl1pPr>
          </a:lstStyle>
          <a:p>
            <a:endParaRPr lang="it-IT" dirty="0"/>
          </a:p>
        </p:txBody>
      </p:sp>
      <p:sp>
        <p:nvSpPr>
          <p:cNvPr id="38" name="Segnaposto contenuto 2"/>
          <p:cNvSpPr>
            <a:spLocks noGrp="1"/>
          </p:cNvSpPr>
          <p:nvPr>
            <p:ph sz="quarter" idx="90"/>
          </p:nvPr>
        </p:nvSpPr>
        <p:spPr>
          <a:xfrm>
            <a:off x="4556967" y="5208503"/>
            <a:ext cx="2052000" cy="71540"/>
          </a:xfrm>
          <a:solidFill>
            <a:schemeClr val="bg1"/>
          </a:solidFill>
        </p:spPr>
        <p:txBody>
          <a:bodyPr/>
          <a:lstStyle>
            <a:lvl1pPr>
              <a:lnSpc>
                <a:spcPct val="100000"/>
              </a:lnSpc>
              <a:defRPr sz="100">
                <a:solidFill>
                  <a:schemeClr val="bg1"/>
                </a:solidFill>
              </a:defRPr>
            </a:lvl1pPr>
          </a:lstStyle>
          <a:p>
            <a:endParaRPr lang="it-IT" dirty="0"/>
          </a:p>
        </p:txBody>
      </p:sp>
      <p:sp>
        <p:nvSpPr>
          <p:cNvPr id="39" name="Segnaposto immagine 6"/>
          <p:cNvSpPr>
            <a:spLocks noGrp="1"/>
          </p:cNvSpPr>
          <p:nvPr>
            <p:ph type="pic" sz="quarter" idx="75"/>
          </p:nvPr>
        </p:nvSpPr>
        <p:spPr>
          <a:xfrm>
            <a:off x="2349500" y="2012435"/>
            <a:ext cx="1297842" cy="1297842"/>
          </a:xfrm>
          <a:prstGeom prst="rect">
            <a:avLst/>
          </a:prstGeom>
          <a:solidFill>
            <a:schemeClr val="tx1"/>
          </a:solidFill>
        </p:spPr>
        <p:txBody>
          <a:bodyPr/>
          <a:lstStyle>
            <a:lvl1pPr>
              <a:lnSpc>
                <a:spcPct val="100000"/>
              </a:lnSpc>
              <a:defRPr sz="500"/>
            </a:lvl1pPr>
          </a:lstStyle>
          <a:p>
            <a:endParaRPr lang="it-IT" dirty="0"/>
          </a:p>
        </p:txBody>
      </p:sp>
      <p:sp>
        <p:nvSpPr>
          <p:cNvPr id="40" name="Segnaposto immagine 6"/>
          <p:cNvSpPr>
            <a:spLocks noGrp="1"/>
          </p:cNvSpPr>
          <p:nvPr>
            <p:ph type="pic" sz="quarter" idx="122"/>
          </p:nvPr>
        </p:nvSpPr>
        <p:spPr>
          <a:xfrm>
            <a:off x="5299808" y="2015438"/>
            <a:ext cx="1297842" cy="1297842"/>
          </a:xfrm>
          <a:prstGeom prst="rect">
            <a:avLst/>
          </a:prstGeom>
          <a:solidFill>
            <a:schemeClr val="tx1"/>
          </a:solidFill>
        </p:spPr>
        <p:txBody>
          <a:bodyPr/>
          <a:lstStyle>
            <a:lvl1pPr>
              <a:lnSpc>
                <a:spcPct val="100000"/>
              </a:lnSpc>
              <a:defRPr sz="500"/>
            </a:lvl1pPr>
          </a:lstStyle>
          <a:p>
            <a:endParaRPr lang="it-IT" dirty="0"/>
          </a:p>
        </p:txBody>
      </p:sp>
      <p:sp>
        <p:nvSpPr>
          <p:cNvPr id="41" name="Segnaposto immagine 6"/>
          <p:cNvSpPr>
            <a:spLocks noGrp="1"/>
          </p:cNvSpPr>
          <p:nvPr>
            <p:ph type="pic" sz="quarter" idx="123"/>
          </p:nvPr>
        </p:nvSpPr>
        <p:spPr>
          <a:xfrm>
            <a:off x="3821699" y="2016189"/>
            <a:ext cx="1297842" cy="1297842"/>
          </a:xfrm>
          <a:prstGeom prst="rect">
            <a:avLst/>
          </a:prstGeom>
          <a:solidFill>
            <a:schemeClr val="tx1"/>
          </a:solidFill>
        </p:spPr>
        <p:txBody>
          <a:bodyPr/>
          <a:lstStyle>
            <a:lvl1pPr>
              <a:lnSpc>
                <a:spcPct val="100000"/>
              </a:lnSpc>
              <a:defRPr sz="500"/>
            </a:lvl1pPr>
          </a:lstStyle>
          <a:p>
            <a:endParaRPr lang="it-IT" dirty="0"/>
          </a:p>
        </p:txBody>
      </p:sp>
      <p:sp>
        <p:nvSpPr>
          <p:cNvPr id="43" name="Segnaposto immagine 6"/>
          <p:cNvSpPr>
            <a:spLocks noGrp="1"/>
          </p:cNvSpPr>
          <p:nvPr>
            <p:ph type="pic" sz="quarter" idx="124"/>
          </p:nvPr>
        </p:nvSpPr>
        <p:spPr>
          <a:xfrm>
            <a:off x="260349" y="741433"/>
            <a:ext cx="1763713" cy="2073838"/>
          </a:xfrm>
          <a:prstGeom prst="rect">
            <a:avLst/>
          </a:prstGeom>
          <a:solidFill>
            <a:schemeClr val="tx1"/>
          </a:solidFill>
        </p:spPr>
        <p:txBody>
          <a:bodyPr/>
          <a:lstStyle>
            <a:lvl1pPr>
              <a:lnSpc>
                <a:spcPct val="100000"/>
              </a:lnSpc>
              <a:defRPr sz="500"/>
            </a:lvl1pPr>
          </a:lstStyle>
          <a:p>
            <a:endParaRPr lang="it-IT" dirty="0"/>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068">
          <p15:clr>
            <a:srgbClr val="FBAE40"/>
          </p15:clr>
        </p15:guide>
        <p15:guide id="3" pos="164">
          <p15:clr>
            <a:srgbClr val="FBAE40"/>
          </p15:clr>
        </p15:guide>
        <p15:guide id="4" pos="4156">
          <p15:clr>
            <a:srgbClr val="FBAE40"/>
          </p15:clr>
        </p15:guide>
        <p15:guide id="6" orient="horz" pos="172">
          <p15:clr>
            <a:srgbClr val="FBAE40"/>
          </p15:clr>
        </p15:guide>
        <p15:guide id="7" orient="horz" pos="330">
          <p15:clr>
            <a:srgbClr val="FBAE40"/>
          </p15:clr>
        </p15:guide>
        <p15:guide id="8" orient="horz" pos="5751">
          <p15:clr>
            <a:srgbClr val="FBAE40"/>
          </p15:clr>
        </p15:guide>
        <p15:guide id="9" pos="1480">
          <p15:clr>
            <a:srgbClr val="FBAE40"/>
          </p15:clr>
        </p15:guide>
        <p15:guide id="10" pos="127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DEHUMIDIFICATION product">
    <p:spTree>
      <p:nvGrpSpPr>
        <p:cNvPr id="1" name=""/>
        <p:cNvGrpSpPr/>
        <p:nvPr/>
      </p:nvGrpSpPr>
      <p:grpSpPr>
        <a:xfrm>
          <a:off x="0" y="0"/>
          <a:ext cx="0" cy="0"/>
          <a:chOff x="0" y="0"/>
          <a:chExt cx="0" cy="0"/>
        </a:xfrm>
      </p:grpSpPr>
      <p:cxnSp>
        <p:nvCxnSpPr>
          <p:cNvPr id="5" name="Connettore 1 4"/>
          <p:cNvCxnSpPr/>
          <p:nvPr userDrawn="1"/>
        </p:nvCxnSpPr>
        <p:spPr bwMode="auto">
          <a:xfrm>
            <a:off x="2203334" y="273050"/>
            <a:ext cx="0" cy="9359900"/>
          </a:xfrm>
          <a:prstGeom prst="line">
            <a:avLst/>
          </a:prstGeom>
          <a:blipFill dpi="0" rotWithShape="0">
            <a:blip r:embed="rId2"/>
            <a:srcRect/>
            <a:tile tx="0" ty="0" sx="100000" sy="100000" flip="none" algn="tl"/>
          </a:blipFill>
          <a:ln w="25400" cap="flat" cmpd="sng" algn="ctr">
            <a:solidFill>
              <a:schemeClr val="bg1"/>
            </a:solidFill>
            <a:prstDash val="solid"/>
            <a:miter lim="400000"/>
            <a:headEnd type="none" w="med" len="med"/>
            <a:tailEnd type="none" w="med" len="med"/>
          </a:ln>
          <a:effectLst/>
        </p:spPr>
      </p:cxnSp>
      <p:sp>
        <p:nvSpPr>
          <p:cNvPr id="17" name="Segnaposto testo 54"/>
          <p:cNvSpPr>
            <a:spLocks noGrp="1"/>
          </p:cNvSpPr>
          <p:nvPr>
            <p:ph type="body" sz="quarter" idx="21" hasCustomPrompt="1"/>
          </p:nvPr>
        </p:nvSpPr>
        <p:spPr>
          <a:xfrm>
            <a:off x="2349500" y="3993544"/>
            <a:ext cx="1293151" cy="1117125"/>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800" b="0" i="0" baseline="0">
                <a:latin typeface="DeLonghi Sans" charset="0"/>
                <a:ea typeface="DeLonghi Sans" charset="0"/>
                <a:cs typeface="DeLonghi Sans" charset="0"/>
              </a:defRPr>
            </a:lvl1pPr>
            <a:lvl2pPr>
              <a:lnSpc>
                <a:spcPct val="100000"/>
              </a:lnSpc>
              <a:defRPr sz="506"/>
            </a:lvl2pPr>
            <a:lvl3pPr>
              <a:lnSpc>
                <a:spcPct val="100000"/>
              </a:lnSpc>
              <a:defRPr sz="506"/>
            </a:lvl3pPr>
            <a:lvl4pPr>
              <a:lnSpc>
                <a:spcPct val="100000"/>
              </a:lnSpc>
              <a:defRPr sz="506"/>
            </a:lvl4pPr>
            <a:lvl5pPr>
              <a:lnSpc>
                <a:spcPct val="100000"/>
              </a:lnSpc>
              <a:defRPr sz="506"/>
            </a:lvl5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bg1"/>
                </a:solidFill>
                <a:effectLst/>
                <a:latin typeface="DeLonghi Sans Regolare" charset="0"/>
                <a:cs typeface="DeLonghi Sans Regolare" charset="0"/>
              </a:rPr>
              <a:t>With a depth of only 7,5 cm, the Slim Style offers maximum performance, </a:t>
            </a:r>
            <a:r>
              <a:rPr kumimoji="0" lang="en-GB" sz="900" b="0" i="0" u="none" strike="noStrike" cap="none" normalizeH="0" baseline="0" dirty="0" err="1" smtClean="0">
                <a:ln>
                  <a:noFill/>
                </a:ln>
                <a:solidFill>
                  <a:schemeClr val="bg1"/>
                </a:solidFill>
                <a:effectLst/>
                <a:latin typeface="DeLonghi Sans Regolare" charset="0"/>
                <a:cs typeface="DeLonghi Sans Regolare" charset="0"/>
              </a:rPr>
              <a:t>combininig</a:t>
            </a:r>
            <a:r>
              <a:rPr kumimoji="0" lang="en-GB" sz="900" b="0" i="0" u="none" strike="noStrike" cap="none" normalizeH="0" baseline="0" dirty="0" smtClean="0">
                <a:ln>
                  <a:noFill/>
                </a:ln>
                <a:solidFill>
                  <a:schemeClr val="bg1"/>
                </a:solidFill>
                <a:effectLst/>
                <a:latin typeface="DeLonghi Sans Regolare" charset="0"/>
                <a:cs typeface="DeLonghi Sans Regolare" charset="0"/>
              </a:rPr>
              <a:t> functionality and design</a:t>
            </a:r>
          </a:p>
        </p:txBody>
      </p:sp>
      <p:sp>
        <p:nvSpPr>
          <p:cNvPr id="27" name="Segnaposto tabella 75"/>
          <p:cNvSpPr>
            <a:spLocks noGrp="1"/>
          </p:cNvSpPr>
          <p:nvPr>
            <p:ph type="tbl" sz="quarter" idx="32"/>
          </p:nvPr>
        </p:nvSpPr>
        <p:spPr>
          <a:xfrm>
            <a:off x="4576501" y="5339474"/>
            <a:ext cx="2021149" cy="3205923"/>
          </a:xfrm>
          <a:prstGeom prst="rect">
            <a:avLst/>
          </a:prstGeom>
        </p:spPr>
        <p:txBody>
          <a:bodyPr/>
          <a:lstStyle>
            <a:lvl1pPr rtl="0" eaLnBrk="1" fontAlgn="b" latinLnBrk="0" hangingPunct="1">
              <a:defRPr lang="it-IT" sz="450" b="0" i="0" u="none" strike="noStrike" kern="1200" dirty="0" err="1" smtClean="0">
                <a:solidFill>
                  <a:schemeClr val="bg1"/>
                </a:solidFill>
                <a:latin typeface="DeLonghi Sans" charset="0"/>
                <a:ea typeface="DeLonghi Sans" charset="0"/>
                <a:cs typeface="DeLonghi Sans" charset="0"/>
              </a:defRPr>
            </a:lvl1pPr>
          </a:lstStyle>
          <a:p>
            <a:endParaRPr lang="it-IT"/>
          </a:p>
        </p:txBody>
      </p:sp>
      <p:sp>
        <p:nvSpPr>
          <p:cNvPr id="28" name="Segnaposto testo 36"/>
          <p:cNvSpPr>
            <a:spLocks noGrp="1"/>
          </p:cNvSpPr>
          <p:nvPr>
            <p:ph type="body" sz="quarter" idx="33" hasCustomPrompt="1"/>
          </p:nvPr>
        </p:nvSpPr>
        <p:spPr>
          <a:xfrm>
            <a:off x="2349500" y="3611797"/>
            <a:ext cx="1292578" cy="371614"/>
          </a:xfrm>
          <a:prstGeom prst="rect">
            <a:avLst/>
          </a:prstGeom>
        </p:spPr>
        <p:txBody>
          <a:bodyPr/>
          <a:lstStyle>
            <a:lvl1pPr marL="0" marR="0" indent="0" algn="l" defTabSz="914400" rtl="0" eaLnBrk="1" fontAlgn="base" latinLnBrk="0" hangingPunct="1">
              <a:lnSpc>
                <a:spcPct val="100000"/>
              </a:lnSpc>
              <a:spcBef>
                <a:spcPct val="0"/>
              </a:spcBef>
              <a:spcAft>
                <a:spcPct val="0"/>
              </a:spcAft>
              <a:buClrTx/>
              <a:buSzTx/>
              <a:buFontTx/>
              <a:buNone/>
              <a:tabLst/>
              <a:defRPr lang="en-GB" sz="800" b="1" i="0" kern="1200" dirty="0" smtClean="0">
                <a:solidFill>
                  <a:schemeClr val="bg1"/>
                </a:solidFill>
                <a:latin typeface="DeLonghi Sans" charset="0"/>
                <a:ea typeface="DeLonghi Sans" charset="0"/>
                <a:cs typeface="DeLonghi Sans" charset="0"/>
                <a:sym typeface="Poppins" charset="0"/>
              </a:defRPr>
            </a:lvl1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DeLonghi Sans" charset="0"/>
                <a:ea typeface="DeLonghi Sans" charset="0"/>
                <a:cs typeface="DeLonghi Sans" charset="0"/>
              </a:rPr>
              <a:t>PARAGRAPH</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DeLonghi Sans" charset="0"/>
                <a:ea typeface="DeLonghi Sans" charset="0"/>
                <a:cs typeface="DeLonghi Sans" charset="0"/>
              </a:rPr>
              <a:t>TITLE</a:t>
            </a:r>
          </a:p>
        </p:txBody>
      </p:sp>
      <p:sp>
        <p:nvSpPr>
          <p:cNvPr id="29" name="Titolo 82"/>
          <p:cNvSpPr>
            <a:spLocks noGrp="1"/>
          </p:cNvSpPr>
          <p:nvPr>
            <p:ph type="title" hasCustomPrompt="1"/>
          </p:nvPr>
        </p:nvSpPr>
        <p:spPr>
          <a:xfrm>
            <a:off x="276300" y="2892460"/>
            <a:ext cx="1747763" cy="556418"/>
          </a:xfrm>
          <a:prstGeom prst="rect">
            <a:avLst/>
          </a:prstGeom>
        </p:spPr>
        <p:txBody>
          <a:bodyPr/>
          <a:lstStyle>
            <a:lvl1pPr>
              <a:defRPr sz="1800" baseline="0"/>
            </a:lvl1pPr>
          </a:lstStyle>
          <a:p>
            <a:pPr eaLnBrk="1">
              <a:defRPr/>
            </a:pPr>
            <a:r>
              <a:rPr lang="en-US" altLang="x-none" dirty="0" smtClean="0"/>
              <a:t>Product Name</a:t>
            </a:r>
            <a:br>
              <a:rPr lang="en-US" altLang="x-none" dirty="0" smtClean="0"/>
            </a:br>
            <a:r>
              <a:rPr lang="en-US" altLang="x-none" dirty="0" smtClean="0"/>
              <a:t>two lines</a:t>
            </a:r>
            <a:endParaRPr lang="x-none" altLang="x-none" dirty="0"/>
          </a:p>
        </p:txBody>
      </p:sp>
      <p:sp>
        <p:nvSpPr>
          <p:cNvPr id="42" name="Segnaposto testo 90"/>
          <p:cNvSpPr>
            <a:spLocks noGrp="1"/>
          </p:cNvSpPr>
          <p:nvPr>
            <p:ph type="body" sz="quarter" idx="43" hasCustomPrompt="1"/>
          </p:nvPr>
        </p:nvSpPr>
        <p:spPr>
          <a:xfrm>
            <a:off x="3324708" y="273050"/>
            <a:ext cx="2760347" cy="280323"/>
          </a:xfrm>
          <a:prstGeom prst="rect">
            <a:avLst/>
          </a:prstGeom>
        </p:spPr>
        <p:txBody>
          <a:bodyPr lIns="0" tIns="0" rIns="0" bIns="0" anchor="b" anchorCtr="0"/>
          <a:lstStyle>
            <a:lvl1pPr algn="r">
              <a:lnSpc>
                <a:spcPct val="100000"/>
              </a:lnSpc>
              <a:defRPr lang="it-IT" sz="1000" b="1" i="0" kern="1200" baseline="0" dirty="0" smtClean="0">
                <a:solidFill>
                  <a:schemeClr val="bg1"/>
                </a:solidFill>
                <a:latin typeface="DeLonghi Sans" charset="0"/>
                <a:ea typeface="DeLonghi Sans" charset="0"/>
                <a:cs typeface="DeLonghi Sans" charset="0"/>
                <a:sym typeface="Poppins Medium" charset="0"/>
              </a:defRPr>
            </a:lvl1pPr>
          </a:lstStyle>
          <a:p>
            <a:pPr lvl="0"/>
            <a:r>
              <a:rPr lang="it-IT" dirty="0" smtClean="0"/>
              <a:t>PRODUCT CATEGORY</a:t>
            </a:r>
            <a:endParaRPr lang="it-IT" dirty="0"/>
          </a:p>
        </p:txBody>
      </p:sp>
      <p:sp>
        <p:nvSpPr>
          <p:cNvPr id="68" name="Segnaposto testo 5"/>
          <p:cNvSpPr>
            <a:spLocks noGrp="1"/>
          </p:cNvSpPr>
          <p:nvPr>
            <p:ph type="body" sz="quarter" idx="67" hasCustomPrompt="1"/>
          </p:nvPr>
        </p:nvSpPr>
        <p:spPr>
          <a:xfrm>
            <a:off x="4577862" y="8804030"/>
            <a:ext cx="2019788" cy="828919"/>
          </a:xfrm>
          <a:prstGeom prst="rect">
            <a:avLst/>
          </a:prstGeom>
          <a:ln w="15875">
            <a:solidFill>
              <a:schemeClr val="accent2"/>
            </a:solidFill>
          </a:ln>
        </p:spPr>
        <p:txBody>
          <a:bodyPr anchor="ctr"/>
          <a:lstStyle>
            <a:lvl1pPr algn="ctr">
              <a:defRPr sz="1000"/>
            </a:lvl1pPr>
          </a:lstStyle>
          <a:p>
            <a:pPr lvl="0"/>
            <a:r>
              <a:rPr lang="it-IT" dirty="0" err="1" smtClean="0"/>
              <a:t>Barcode</a:t>
            </a:r>
            <a:r>
              <a:rPr lang="it-IT" dirty="0" smtClean="0"/>
              <a:t> and </a:t>
            </a:r>
            <a:r>
              <a:rPr lang="it-IT" dirty="0" err="1" smtClean="0"/>
              <a:t>codes</a:t>
            </a:r>
            <a:endParaRPr lang="it-IT" dirty="0"/>
          </a:p>
        </p:txBody>
      </p:sp>
      <p:pic>
        <p:nvPicPr>
          <p:cNvPr id="101" name="Immagine 100"/>
          <p:cNvPicPr>
            <a:picLocks noChangeAspect="1"/>
          </p:cNvPicPr>
          <p:nvPr userDrawn="1"/>
        </p:nvPicPr>
        <p:blipFill>
          <a:blip r:embed="rId3"/>
          <a:stretch>
            <a:fillRect/>
          </a:stretch>
        </p:blipFill>
        <p:spPr>
          <a:xfrm>
            <a:off x="722577" y="9350054"/>
            <a:ext cx="909589" cy="282896"/>
          </a:xfrm>
          <a:prstGeom prst="rect">
            <a:avLst/>
          </a:prstGeom>
        </p:spPr>
      </p:pic>
      <p:sp>
        <p:nvSpPr>
          <p:cNvPr id="103" name="Segnaposto testo 54"/>
          <p:cNvSpPr>
            <a:spLocks noGrp="1"/>
          </p:cNvSpPr>
          <p:nvPr>
            <p:ph type="body" sz="quarter" idx="79" hasCustomPrompt="1"/>
          </p:nvPr>
        </p:nvSpPr>
        <p:spPr>
          <a:xfrm>
            <a:off x="3833273" y="3993545"/>
            <a:ext cx="1293151" cy="1118206"/>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800" b="0" i="0" baseline="0">
                <a:latin typeface="DeLonghi Sans" charset="0"/>
                <a:ea typeface="DeLonghi Sans" charset="0"/>
                <a:cs typeface="DeLonghi Sans" charset="0"/>
              </a:defRPr>
            </a:lvl1pPr>
            <a:lvl2pPr>
              <a:lnSpc>
                <a:spcPct val="100000"/>
              </a:lnSpc>
              <a:defRPr sz="506"/>
            </a:lvl2pPr>
            <a:lvl3pPr>
              <a:lnSpc>
                <a:spcPct val="100000"/>
              </a:lnSpc>
              <a:defRPr sz="506"/>
            </a:lvl3pPr>
            <a:lvl4pPr>
              <a:lnSpc>
                <a:spcPct val="100000"/>
              </a:lnSpc>
              <a:defRPr sz="506"/>
            </a:lvl4pPr>
            <a:lvl5pPr>
              <a:lnSpc>
                <a:spcPct val="100000"/>
              </a:lnSpc>
              <a:defRPr sz="506"/>
            </a:lvl5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bg1"/>
                </a:solidFill>
                <a:effectLst/>
                <a:latin typeface="DeLonghi Sans Regolare" charset="0"/>
                <a:cs typeface="DeLonghi Sans Regolare" charset="0"/>
              </a:rPr>
              <a:t>With a depth of only 7,5 cm, the Slim Style offers maximum performance, </a:t>
            </a:r>
            <a:r>
              <a:rPr kumimoji="0" lang="en-GB" sz="900" b="0" i="0" u="none" strike="noStrike" cap="none" normalizeH="0" baseline="0" dirty="0" err="1" smtClean="0">
                <a:ln>
                  <a:noFill/>
                </a:ln>
                <a:solidFill>
                  <a:schemeClr val="bg1"/>
                </a:solidFill>
                <a:effectLst/>
                <a:latin typeface="DeLonghi Sans Regolare" charset="0"/>
                <a:cs typeface="DeLonghi Sans Regolare" charset="0"/>
              </a:rPr>
              <a:t>combininig</a:t>
            </a:r>
            <a:r>
              <a:rPr kumimoji="0" lang="en-GB" sz="900" b="0" i="0" u="none" strike="noStrike" cap="none" normalizeH="0" baseline="0" dirty="0" smtClean="0">
                <a:ln>
                  <a:noFill/>
                </a:ln>
                <a:solidFill>
                  <a:schemeClr val="bg1"/>
                </a:solidFill>
                <a:effectLst/>
                <a:latin typeface="DeLonghi Sans Regolare" charset="0"/>
                <a:cs typeface="DeLonghi Sans Regolare" charset="0"/>
              </a:rPr>
              <a:t> functionality and design</a:t>
            </a:r>
          </a:p>
        </p:txBody>
      </p:sp>
      <p:sp>
        <p:nvSpPr>
          <p:cNvPr id="104" name="Segnaposto testo 36"/>
          <p:cNvSpPr>
            <a:spLocks noGrp="1"/>
          </p:cNvSpPr>
          <p:nvPr>
            <p:ph type="body" sz="quarter" idx="80" hasCustomPrompt="1"/>
          </p:nvPr>
        </p:nvSpPr>
        <p:spPr>
          <a:xfrm>
            <a:off x="3832265" y="3611797"/>
            <a:ext cx="1292578" cy="371614"/>
          </a:xfrm>
          <a:prstGeom prst="rect">
            <a:avLst/>
          </a:prstGeom>
        </p:spPr>
        <p:txBody>
          <a:bodyPr/>
          <a:lstStyle>
            <a:lvl1pPr marL="0" marR="0" indent="0" algn="l" defTabSz="914400" rtl="0" eaLnBrk="1" fontAlgn="base" latinLnBrk="0" hangingPunct="1">
              <a:lnSpc>
                <a:spcPct val="100000"/>
              </a:lnSpc>
              <a:spcBef>
                <a:spcPct val="0"/>
              </a:spcBef>
              <a:spcAft>
                <a:spcPct val="0"/>
              </a:spcAft>
              <a:buClrTx/>
              <a:buSzTx/>
              <a:buFontTx/>
              <a:buNone/>
              <a:tabLst/>
              <a:defRPr lang="en-GB" sz="800" b="1" i="0" kern="1200" dirty="0" smtClean="0">
                <a:solidFill>
                  <a:schemeClr val="bg1"/>
                </a:solidFill>
                <a:latin typeface="DeLonghi Sans" charset="0"/>
                <a:ea typeface="DeLonghi Sans" charset="0"/>
                <a:cs typeface="DeLonghi Sans" charset="0"/>
                <a:sym typeface="Poppins" charset="0"/>
              </a:defRPr>
            </a:lvl1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DeLonghi Sans" charset="0"/>
                <a:ea typeface="DeLonghi Sans" charset="0"/>
                <a:cs typeface="DeLonghi Sans" charset="0"/>
              </a:rPr>
              <a:t>PARAGRAPH</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DeLonghi Sans" charset="0"/>
                <a:ea typeface="DeLonghi Sans" charset="0"/>
                <a:cs typeface="DeLonghi Sans" charset="0"/>
              </a:rPr>
              <a:t>TITLE</a:t>
            </a:r>
          </a:p>
        </p:txBody>
      </p:sp>
      <p:sp>
        <p:nvSpPr>
          <p:cNvPr id="106" name="Segnaposto testo 54"/>
          <p:cNvSpPr>
            <a:spLocks noGrp="1"/>
          </p:cNvSpPr>
          <p:nvPr>
            <p:ph type="body" sz="quarter" idx="82" hasCustomPrompt="1"/>
          </p:nvPr>
        </p:nvSpPr>
        <p:spPr>
          <a:xfrm>
            <a:off x="5292708" y="3993545"/>
            <a:ext cx="1304941" cy="1118206"/>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900" b="0" i="0" baseline="0">
                <a:latin typeface="DeLonghi Sans" charset="0"/>
                <a:ea typeface="DeLonghi Sans" charset="0"/>
                <a:cs typeface="DeLonghi Sans" charset="0"/>
              </a:defRPr>
            </a:lvl1pPr>
            <a:lvl2pPr>
              <a:lnSpc>
                <a:spcPct val="100000"/>
              </a:lnSpc>
              <a:defRPr sz="506"/>
            </a:lvl2pPr>
            <a:lvl3pPr>
              <a:lnSpc>
                <a:spcPct val="100000"/>
              </a:lnSpc>
              <a:defRPr sz="506"/>
            </a:lvl3pPr>
            <a:lvl4pPr>
              <a:lnSpc>
                <a:spcPct val="100000"/>
              </a:lnSpc>
              <a:defRPr sz="506"/>
            </a:lvl4pPr>
            <a:lvl5pPr>
              <a:lnSpc>
                <a:spcPct val="100000"/>
              </a:lnSpc>
              <a:defRPr sz="506"/>
            </a:lvl5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bg1"/>
                </a:solidFill>
                <a:effectLst/>
                <a:latin typeface="DeLonghi Sans Regolare" charset="0"/>
                <a:cs typeface="DeLonghi Sans Regolare" charset="0"/>
              </a:rPr>
              <a:t>With a depth of only 7,5 cm, the Slim Style offers maximum performance, </a:t>
            </a:r>
            <a:r>
              <a:rPr kumimoji="0" lang="en-GB" sz="900" b="0" i="0" u="none" strike="noStrike" cap="none" normalizeH="0" baseline="0" dirty="0" err="1" smtClean="0">
                <a:ln>
                  <a:noFill/>
                </a:ln>
                <a:solidFill>
                  <a:schemeClr val="bg1"/>
                </a:solidFill>
                <a:effectLst/>
                <a:latin typeface="DeLonghi Sans Regolare" charset="0"/>
                <a:cs typeface="DeLonghi Sans Regolare" charset="0"/>
              </a:rPr>
              <a:t>combininig</a:t>
            </a:r>
            <a:r>
              <a:rPr kumimoji="0" lang="en-GB" sz="900" b="0" i="0" u="none" strike="noStrike" cap="none" normalizeH="0" baseline="0" dirty="0" smtClean="0">
                <a:ln>
                  <a:noFill/>
                </a:ln>
                <a:solidFill>
                  <a:schemeClr val="bg1"/>
                </a:solidFill>
                <a:effectLst/>
                <a:latin typeface="DeLonghi Sans Regolare" charset="0"/>
                <a:cs typeface="DeLonghi Sans Regolare" charset="0"/>
              </a:rPr>
              <a:t> functionality and design</a:t>
            </a:r>
          </a:p>
        </p:txBody>
      </p:sp>
      <p:sp>
        <p:nvSpPr>
          <p:cNvPr id="107" name="Segnaposto testo 36"/>
          <p:cNvSpPr>
            <a:spLocks noGrp="1"/>
          </p:cNvSpPr>
          <p:nvPr>
            <p:ph type="body" sz="quarter" idx="83" hasCustomPrompt="1"/>
          </p:nvPr>
        </p:nvSpPr>
        <p:spPr>
          <a:xfrm>
            <a:off x="5290868" y="3611797"/>
            <a:ext cx="1306781" cy="371614"/>
          </a:xfrm>
          <a:prstGeom prst="rect">
            <a:avLst/>
          </a:prstGeom>
        </p:spPr>
        <p:txBody>
          <a:bodyPr/>
          <a:lstStyle>
            <a:lvl1pPr marL="0" marR="0" indent="0" algn="l" defTabSz="914400" rtl="0" eaLnBrk="1" fontAlgn="base" latinLnBrk="0" hangingPunct="1">
              <a:lnSpc>
                <a:spcPct val="100000"/>
              </a:lnSpc>
              <a:spcBef>
                <a:spcPct val="0"/>
              </a:spcBef>
              <a:spcAft>
                <a:spcPct val="0"/>
              </a:spcAft>
              <a:buClrTx/>
              <a:buSzTx/>
              <a:buFontTx/>
              <a:buNone/>
              <a:tabLst/>
              <a:defRPr lang="en-GB" sz="800" b="1" i="0" kern="1200" dirty="0" smtClean="0">
                <a:solidFill>
                  <a:schemeClr val="bg1"/>
                </a:solidFill>
                <a:latin typeface="DeLonghi Sans" charset="0"/>
                <a:ea typeface="DeLonghi Sans" charset="0"/>
                <a:cs typeface="DeLonghi Sans" charset="0"/>
                <a:sym typeface="Poppins" charset="0"/>
              </a:defRPr>
            </a:lvl1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DeLonghi Sans" charset="0"/>
                <a:ea typeface="DeLonghi Sans" charset="0"/>
                <a:cs typeface="DeLonghi Sans" charset="0"/>
              </a:rPr>
              <a:t>PARAGRAPH</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DeLonghi Sans" charset="0"/>
                <a:ea typeface="DeLonghi Sans" charset="0"/>
                <a:cs typeface="DeLonghi Sans" charset="0"/>
              </a:rPr>
              <a:t>TITLE</a:t>
            </a:r>
          </a:p>
        </p:txBody>
      </p:sp>
      <p:sp>
        <p:nvSpPr>
          <p:cNvPr id="3" name="Segnaposto testo 2"/>
          <p:cNvSpPr>
            <a:spLocks noGrp="1"/>
          </p:cNvSpPr>
          <p:nvPr>
            <p:ph type="body" sz="quarter" idx="87" hasCustomPrompt="1"/>
          </p:nvPr>
        </p:nvSpPr>
        <p:spPr>
          <a:xfrm>
            <a:off x="2349500" y="5206042"/>
            <a:ext cx="2066556" cy="2756676"/>
          </a:xfrm>
        </p:spPr>
        <p:txBody>
          <a:bodyPr/>
          <a:lstStyle>
            <a:lvl1pPr marL="0" marR="0" indent="0" algn="l" defTabSz="232213" rtl="0" eaLnBrk="0" fontAlgn="base" latinLnBrk="0" hangingPunct="0">
              <a:lnSpc>
                <a:spcPct val="100000"/>
              </a:lnSpc>
              <a:spcBef>
                <a:spcPct val="0"/>
              </a:spcBef>
              <a:spcAft>
                <a:spcPct val="0"/>
              </a:spcAft>
              <a:buClrTx/>
              <a:buSzTx/>
              <a:buFontTx/>
              <a:buNone/>
              <a:tabLst/>
              <a:defRPr sz="900">
                <a:solidFill>
                  <a:schemeClr val="bg1"/>
                </a:solidFill>
              </a:defRPr>
            </a:lvl1pPr>
          </a:lstStyle>
          <a:p>
            <a:pPr marL="0" marR="0" lvl="0" indent="0" algn="l" defTabSz="232213" rtl="0" eaLnBrk="0" fontAlgn="base" latinLnBrk="0" hangingPunct="0">
              <a:lnSpc>
                <a:spcPct val="100000"/>
              </a:lnSpc>
              <a:spcBef>
                <a:spcPct val="0"/>
              </a:spcBef>
              <a:spcAft>
                <a:spcPct val="0"/>
              </a:spcAft>
              <a:buClrTx/>
              <a:buSzTx/>
              <a:buFontTx/>
              <a:buNone/>
              <a:tabLst/>
              <a:defRPr/>
            </a:pPr>
            <a:r>
              <a:rPr lang="it-IT" dirty="0" smtClean="0"/>
              <a:t>Fare clic per modificare gli stili del testo dello schema. Fare clic per modificare gli stili del testo dello schema. Fare clic per modificare gli stili del testo dello schema.</a:t>
            </a:r>
          </a:p>
          <a:p>
            <a:pPr marL="0" marR="0" lvl="0" indent="0" algn="l" defTabSz="232213" rtl="0" eaLnBrk="0" fontAlgn="base" latinLnBrk="0" hangingPunct="0">
              <a:lnSpc>
                <a:spcPct val="100000"/>
              </a:lnSpc>
              <a:spcBef>
                <a:spcPct val="0"/>
              </a:spcBef>
              <a:spcAft>
                <a:spcPct val="0"/>
              </a:spcAft>
              <a:buClrTx/>
              <a:buSzTx/>
              <a:buFontTx/>
              <a:buNone/>
              <a:tabLst/>
              <a:defRPr/>
            </a:pPr>
            <a:r>
              <a:rPr lang="it-IT" dirty="0" smtClean="0"/>
              <a:t>Fare clic per modificare gli stili del testo dello schema. Fare clic per modificare gli stili del testo dello schema. Fare clic per modificare gli stili del testo dello schema.</a:t>
            </a:r>
          </a:p>
          <a:p>
            <a:pPr marL="0" marR="0" lvl="0" indent="0" algn="l" defTabSz="232213" rtl="0" eaLnBrk="0" fontAlgn="base" latinLnBrk="0" hangingPunct="0">
              <a:lnSpc>
                <a:spcPct val="100000"/>
              </a:lnSpc>
              <a:spcBef>
                <a:spcPct val="0"/>
              </a:spcBef>
              <a:spcAft>
                <a:spcPct val="0"/>
              </a:spcAft>
              <a:buClrTx/>
              <a:buSzTx/>
              <a:buFontTx/>
              <a:buNone/>
              <a:tabLst/>
              <a:defRPr/>
            </a:pPr>
            <a:r>
              <a:rPr lang="it-IT" dirty="0" smtClean="0"/>
              <a:t>Fare clic per modificare gli stili del testo dello schema. Fare clic per modificare gli stili del testo dello schema. Fare clic per modificare gli stili del testo dello schema.</a:t>
            </a:r>
          </a:p>
          <a:p>
            <a:pPr marL="0" marR="0" lvl="0" indent="0" algn="l" defTabSz="232213" rtl="0" eaLnBrk="0" fontAlgn="base" latinLnBrk="0" hangingPunct="0">
              <a:lnSpc>
                <a:spcPct val="100000"/>
              </a:lnSpc>
              <a:spcBef>
                <a:spcPct val="0"/>
              </a:spcBef>
              <a:spcAft>
                <a:spcPct val="0"/>
              </a:spcAft>
              <a:buClrTx/>
              <a:buSzTx/>
              <a:buFontTx/>
              <a:buNone/>
              <a:tabLst/>
              <a:defRPr/>
            </a:pPr>
            <a:r>
              <a:rPr lang="it-IT" dirty="0" smtClean="0"/>
              <a:t>Fare clic per modificare gli stili del testo dello schema. </a:t>
            </a:r>
          </a:p>
        </p:txBody>
      </p:sp>
      <p:sp>
        <p:nvSpPr>
          <p:cNvPr id="18" name="Segnaposto testo 17"/>
          <p:cNvSpPr>
            <a:spLocks noGrp="1"/>
          </p:cNvSpPr>
          <p:nvPr>
            <p:ph type="body" sz="quarter" idx="89" hasCustomPrompt="1"/>
          </p:nvPr>
        </p:nvSpPr>
        <p:spPr>
          <a:xfrm>
            <a:off x="2349500" y="1057820"/>
            <a:ext cx="4248150" cy="615553"/>
          </a:xfrm>
        </p:spPr>
        <p:txBody>
          <a:bodyPr wrap="square" lIns="0" tIns="0" rIns="0" bIns="0">
            <a:spAutoFit/>
          </a:bodyPr>
          <a:lstStyle>
            <a:lvl1pPr>
              <a:lnSpc>
                <a:spcPct val="100000"/>
              </a:lnSpc>
              <a:defRPr sz="2000" b="1" i="0">
                <a:latin typeface="DeLonghi Sans" charset="0"/>
                <a:ea typeface="DeLonghi Sans" charset="0"/>
                <a:cs typeface="DeLonghi Sans" charset="0"/>
              </a:defRPr>
            </a:lvl1pPr>
          </a:lstStyle>
          <a:p>
            <a:pPr lvl="0"/>
            <a:r>
              <a:rPr lang="it-IT" dirty="0" smtClean="0"/>
              <a:t>Testo per risaltare aspetti di marketing, prodotto, promozione</a:t>
            </a:r>
            <a:r>
              <a:rPr lang="is-IS" dirty="0" smtClean="0"/>
              <a:t>…</a:t>
            </a:r>
            <a:endParaRPr lang="it-IT" dirty="0"/>
          </a:p>
        </p:txBody>
      </p:sp>
      <p:sp>
        <p:nvSpPr>
          <p:cNvPr id="31" name="Segnaposto testo 13"/>
          <p:cNvSpPr>
            <a:spLocks noGrp="1"/>
          </p:cNvSpPr>
          <p:nvPr>
            <p:ph type="body" sz="quarter" idx="113" hasCustomPrompt="1"/>
          </p:nvPr>
        </p:nvSpPr>
        <p:spPr>
          <a:xfrm>
            <a:off x="260648" y="6090321"/>
            <a:ext cx="1763415" cy="2435500"/>
          </a:xfrm>
        </p:spPr>
        <p:txBody>
          <a:bodyPr lIns="0" tIns="0" rIns="0" bIns="0"/>
          <a:lstStyle>
            <a:lvl1pPr marL="171450" marR="0" indent="-171450" algn="l" defTabSz="232213" rtl="0" eaLnBrk="0" fontAlgn="base" latinLnBrk="0" hangingPunct="0">
              <a:lnSpc>
                <a:spcPct val="100000"/>
              </a:lnSpc>
              <a:spcBef>
                <a:spcPct val="0"/>
              </a:spcBef>
              <a:spcAft>
                <a:spcPct val="0"/>
              </a:spcAft>
              <a:buClrTx/>
              <a:buSzTx/>
              <a:buFont typeface="Wingdings" charset="2"/>
              <a:buChar char="§"/>
              <a:tabLst/>
              <a:defRPr sz="900" baseline="0"/>
            </a:lvl1pPr>
            <a:lvl2pPr>
              <a:lnSpc>
                <a:spcPct val="100000"/>
              </a:lnSpc>
              <a:defRPr sz="900"/>
            </a:lvl2pPr>
            <a:lvl3pPr>
              <a:lnSpc>
                <a:spcPct val="100000"/>
              </a:lnSpc>
              <a:defRPr sz="900"/>
            </a:lvl3pPr>
            <a:lvl4pPr>
              <a:lnSpc>
                <a:spcPct val="100000"/>
              </a:lnSpc>
              <a:defRPr sz="900"/>
            </a:lvl4pPr>
            <a:lvl5pPr>
              <a:lnSpc>
                <a:spcPct val="100000"/>
              </a:lnSpc>
              <a:defRPr sz="900"/>
            </a:lvl5pPr>
          </a:lstStyle>
          <a:p>
            <a:r>
              <a:rPr lang="it-IT" dirty="0" smtClean="0">
                <a:solidFill>
                  <a:srgbClr val="0C3051"/>
                </a:solidFill>
                <a:effectLst/>
                <a:latin typeface="DeLonghi Sans" charset="0"/>
              </a:rPr>
              <a:t>Product </a:t>
            </a:r>
            <a:r>
              <a:rPr lang="it-IT" dirty="0" err="1" smtClean="0">
                <a:solidFill>
                  <a:srgbClr val="0C3051"/>
                </a:solidFill>
                <a:effectLst/>
                <a:latin typeface="DeLonghi Sans" charset="0"/>
              </a:rPr>
              <a:t>features</a:t>
            </a:r>
            <a:r>
              <a:rPr lang="it-IT" dirty="0" smtClean="0">
                <a:solidFill>
                  <a:srgbClr val="0C3051"/>
                </a:solidFill>
                <a:effectLst/>
                <a:latin typeface="DeLonghi Sans" charset="0"/>
              </a:rPr>
              <a:t>; use </a:t>
            </a:r>
            <a:r>
              <a:rPr lang="it-IT" dirty="0" err="1" smtClean="0">
                <a:solidFill>
                  <a:srgbClr val="0C3051"/>
                </a:solidFill>
                <a:effectLst/>
                <a:latin typeface="DeLonghi Sans" charset="0"/>
              </a:rPr>
              <a:t>bold</a:t>
            </a:r>
            <a:r>
              <a:rPr lang="it-IT" dirty="0" smtClean="0">
                <a:solidFill>
                  <a:srgbClr val="0C3051"/>
                </a:solidFill>
                <a:effectLst/>
                <a:latin typeface="DeLonghi Sans" charset="0"/>
              </a:rPr>
              <a:t> font to </a:t>
            </a:r>
            <a:r>
              <a:rPr lang="it-IT" dirty="0" err="1" smtClean="0">
                <a:solidFill>
                  <a:srgbClr val="0C3051"/>
                </a:solidFill>
                <a:effectLst/>
                <a:latin typeface="DeLonghi Sans" charset="0"/>
              </a:rPr>
              <a:t>highlight</a:t>
            </a:r>
            <a:r>
              <a:rPr lang="it-IT" dirty="0" smtClean="0">
                <a:solidFill>
                  <a:srgbClr val="0C3051"/>
                </a:solidFill>
                <a:effectLst/>
                <a:latin typeface="DeLonghi Sans" charset="0"/>
              </a:rPr>
              <a:t> </a:t>
            </a:r>
            <a:r>
              <a:rPr lang="it-IT" dirty="0" err="1" smtClean="0">
                <a:solidFill>
                  <a:srgbClr val="0C3051"/>
                </a:solidFill>
                <a:effectLst/>
                <a:latin typeface="DeLonghi Sans" charset="0"/>
              </a:rPr>
              <a:t>words</a:t>
            </a:r>
            <a:r>
              <a:rPr lang="it-IT" dirty="0" smtClean="0">
                <a:solidFill>
                  <a:srgbClr val="0C3051"/>
                </a:solidFill>
                <a:effectLst/>
                <a:latin typeface="DeLonghi Sans" charset="0"/>
              </a:rPr>
              <a:t>. </a:t>
            </a:r>
          </a:p>
          <a:p>
            <a:r>
              <a:rPr lang="it-IT" dirty="0" smtClean="0">
                <a:solidFill>
                  <a:srgbClr val="0C3051"/>
                </a:solidFill>
                <a:effectLst/>
                <a:latin typeface="DeLonghi Sans" charset="0"/>
              </a:rPr>
              <a:t>Product </a:t>
            </a:r>
            <a:r>
              <a:rPr lang="it-IT" dirty="0" err="1" smtClean="0">
                <a:solidFill>
                  <a:srgbClr val="0C3051"/>
                </a:solidFill>
                <a:effectLst/>
                <a:latin typeface="DeLonghi Sans" charset="0"/>
              </a:rPr>
              <a:t>features</a:t>
            </a:r>
            <a:r>
              <a:rPr lang="it-IT" dirty="0" smtClean="0">
                <a:solidFill>
                  <a:srgbClr val="0C3051"/>
                </a:solidFill>
                <a:effectLst/>
                <a:latin typeface="DeLonghi Sans" charset="0"/>
              </a:rPr>
              <a:t>; use </a:t>
            </a:r>
            <a:r>
              <a:rPr lang="it-IT" dirty="0" err="1" smtClean="0">
                <a:solidFill>
                  <a:srgbClr val="0C3051"/>
                </a:solidFill>
                <a:effectLst/>
                <a:latin typeface="DeLonghi Sans" charset="0"/>
              </a:rPr>
              <a:t>bold</a:t>
            </a:r>
            <a:r>
              <a:rPr lang="it-IT" dirty="0" smtClean="0">
                <a:solidFill>
                  <a:srgbClr val="0C3051"/>
                </a:solidFill>
                <a:effectLst/>
                <a:latin typeface="DeLonghi Sans" charset="0"/>
              </a:rPr>
              <a:t> font to </a:t>
            </a:r>
            <a:r>
              <a:rPr lang="it-IT" dirty="0" err="1" smtClean="0">
                <a:solidFill>
                  <a:srgbClr val="0C3051"/>
                </a:solidFill>
                <a:effectLst/>
                <a:latin typeface="DeLonghi Sans" charset="0"/>
              </a:rPr>
              <a:t>highlight</a:t>
            </a:r>
            <a:r>
              <a:rPr lang="it-IT" dirty="0" smtClean="0">
                <a:solidFill>
                  <a:srgbClr val="0C3051"/>
                </a:solidFill>
                <a:effectLst/>
                <a:latin typeface="DeLonghi Sans" charset="0"/>
              </a:rPr>
              <a:t> </a:t>
            </a:r>
            <a:r>
              <a:rPr lang="it-IT" dirty="0" err="1" smtClean="0">
                <a:solidFill>
                  <a:srgbClr val="0C3051"/>
                </a:solidFill>
                <a:effectLst/>
                <a:latin typeface="DeLonghi Sans" charset="0"/>
              </a:rPr>
              <a:t>words</a:t>
            </a:r>
            <a:r>
              <a:rPr lang="it-IT" dirty="0" smtClean="0">
                <a:solidFill>
                  <a:srgbClr val="0C3051"/>
                </a:solidFill>
                <a:effectLst/>
                <a:latin typeface="DeLonghi Sans" charset="0"/>
              </a:rPr>
              <a:t>.</a:t>
            </a:r>
          </a:p>
          <a:p>
            <a:r>
              <a:rPr lang="it-IT" dirty="0" smtClean="0">
                <a:solidFill>
                  <a:srgbClr val="0C3051"/>
                </a:solidFill>
                <a:effectLst/>
                <a:latin typeface="DeLonghi Sans" charset="0"/>
              </a:rPr>
              <a:t>Product </a:t>
            </a:r>
            <a:r>
              <a:rPr lang="it-IT" dirty="0" err="1" smtClean="0">
                <a:solidFill>
                  <a:srgbClr val="0C3051"/>
                </a:solidFill>
                <a:effectLst/>
                <a:latin typeface="DeLonghi Sans" charset="0"/>
              </a:rPr>
              <a:t>features</a:t>
            </a:r>
            <a:r>
              <a:rPr lang="it-IT" dirty="0" smtClean="0">
                <a:solidFill>
                  <a:srgbClr val="0C3051"/>
                </a:solidFill>
                <a:effectLst/>
                <a:latin typeface="DeLonghi Sans" charset="0"/>
              </a:rPr>
              <a:t>; use </a:t>
            </a:r>
            <a:r>
              <a:rPr lang="it-IT" dirty="0" err="1" smtClean="0">
                <a:solidFill>
                  <a:srgbClr val="0C3051"/>
                </a:solidFill>
                <a:effectLst/>
                <a:latin typeface="DeLonghi Sans" charset="0"/>
              </a:rPr>
              <a:t>bold</a:t>
            </a:r>
            <a:r>
              <a:rPr lang="it-IT" dirty="0" smtClean="0">
                <a:solidFill>
                  <a:srgbClr val="0C3051"/>
                </a:solidFill>
                <a:effectLst/>
                <a:latin typeface="DeLonghi Sans" charset="0"/>
              </a:rPr>
              <a:t> font to </a:t>
            </a:r>
            <a:r>
              <a:rPr lang="it-IT" dirty="0" err="1" smtClean="0">
                <a:solidFill>
                  <a:srgbClr val="0C3051"/>
                </a:solidFill>
                <a:effectLst/>
                <a:latin typeface="DeLonghi Sans" charset="0"/>
              </a:rPr>
              <a:t>highlight</a:t>
            </a:r>
            <a:r>
              <a:rPr lang="it-IT" dirty="0" smtClean="0">
                <a:solidFill>
                  <a:srgbClr val="0C3051"/>
                </a:solidFill>
                <a:effectLst/>
                <a:latin typeface="DeLonghi Sans" charset="0"/>
              </a:rPr>
              <a:t> </a:t>
            </a:r>
            <a:r>
              <a:rPr lang="it-IT" dirty="0" err="1" smtClean="0">
                <a:solidFill>
                  <a:srgbClr val="0C3051"/>
                </a:solidFill>
                <a:effectLst/>
                <a:latin typeface="DeLonghi Sans" charset="0"/>
              </a:rPr>
              <a:t>words</a:t>
            </a:r>
            <a:r>
              <a:rPr lang="it-IT" dirty="0" smtClean="0">
                <a:solidFill>
                  <a:srgbClr val="0C3051"/>
                </a:solidFill>
                <a:effectLst/>
                <a:latin typeface="DeLonghi Sans" charset="0"/>
              </a:rPr>
              <a:t>. </a:t>
            </a:r>
          </a:p>
          <a:p>
            <a:r>
              <a:rPr lang="it-IT" dirty="0" smtClean="0">
                <a:solidFill>
                  <a:srgbClr val="0C3051"/>
                </a:solidFill>
                <a:effectLst/>
                <a:latin typeface="DeLonghi Sans" charset="0"/>
              </a:rPr>
              <a:t>Product </a:t>
            </a:r>
            <a:r>
              <a:rPr lang="it-IT" dirty="0" err="1" smtClean="0">
                <a:solidFill>
                  <a:srgbClr val="0C3051"/>
                </a:solidFill>
                <a:effectLst/>
                <a:latin typeface="DeLonghi Sans" charset="0"/>
              </a:rPr>
              <a:t>features</a:t>
            </a:r>
            <a:r>
              <a:rPr lang="it-IT" dirty="0" smtClean="0">
                <a:solidFill>
                  <a:srgbClr val="0C3051"/>
                </a:solidFill>
                <a:effectLst/>
                <a:latin typeface="DeLonghi Sans" charset="0"/>
              </a:rPr>
              <a:t>; use </a:t>
            </a:r>
            <a:r>
              <a:rPr lang="it-IT" dirty="0" err="1" smtClean="0">
                <a:solidFill>
                  <a:srgbClr val="0C3051"/>
                </a:solidFill>
                <a:effectLst/>
                <a:latin typeface="DeLonghi Sans" charset="0"/>
              </a:rPr>
              <a:t>bold</a:t>
            </a:r>
            <a:r>
              <a:rPr lang="it-IT" dirty="0" smtClean="0">
                <a:solidFill>
                  <a:srgbClr val="0C3051"/>
                </a:solidFill>
                <a:effectLst/>
                <a:latin typeface="DeLonghi Sans" charset="0"/>
              </a:rPr>
              <a:t> font to </a:t>
            </a:r>
            <a:r>
              <a:rPr lang="it-IT" dirty="0" err="1" smtClean="0">
                <a:solidFill>
                  <a:srgbClr val="0C3051"/>
                </a:solidFill>
                <a:effectLst/>
                <a:latin typeface="DeLonghi Sans" charset="0"/>
              </a:rPr>
              <a:t>highlight</a:t>
            </a:r>
            <a:r>
              <a:rPr lang="it-IT" dirty="0" smtClean="0">
                <a:solidFill>
                  <a:srgbClr val="0C3051"/>
                </a:solidFill>
                <a:effectLst/>
                <a:latin typeface="DeLonghi Sans" charset="0"/>
              </a:rPr>
              <a:t> </a:t>
            </a:r>
            <a:r>
              <a:rPr lang="it-IT" dirty="0" err="1" smtClean="0">
                <a:solidFill>
                  <a:srgbClr val="0C3051"/>
                </a:solidFill>
                <a:effectLst/>
                <a:latin typeface="DeLonghi Sans" charset="0"/>
              </a:rPr>
              <a:t>words</a:t>
            </a:r>
            <a:r>
              <a:rPr lang="it-IT" dirty="0" smtClean="0">
                <a:solidFill>
                  <a:srgbClr val="0C3051"/>
                </a:solidFill>
                <a:effectLst/>
                <a:latin typeface="DeLonghi Sans" charset="0"/>
              </a:rPr>
              <a:t>.</a:t>
            </a:r>
          </a:p>
          <a:p>
            <a:r>
              <a:rPr lang="it-IT" dirty="0" smtClean="0">
                <a:solidFill>
                  <a:srgbClr val="0C3051"/>
                </a:solidFill>
                <a:effectLst/>
                <a:latin typeface="DeLonghi Sans" charset="0"/>
              </a:rPr>
              <a:t>Product </a:t>
            </a:r>
            <a:r>
              <a:rPr lang="it-IT" dirty="0" err="1" smtClean="0">
                <a:solidFill>
                  <a:srgbClr val="0C3051"/>
                </a:solidFill>
                <a:effectLst/>
                <a:latin typeface="DeLonghi Sans" charset="0"/>
              </a:rPr>
              <a:t>features</a:t>
            </a:r>
            <a:r>
              <a:rPr lang="it-IT" dirty="0" smtClean="0">
                <a:solidFill>
                  <a:srgbClr val="0C3051"/>
                </a:solidFill>
                <a:effectLst/>
                <a:latin typeface="DeLonghi Sans" charset="0"/>
              </a:rPr>
              <a:t>; use </a:t>
            </a:r>
            <a:r>
              <a:rPr lang="it-IT" dirty="0" err="1" smtClean="0">
                <a:solidFill>
                  <a:srgbClr val="0C3051"/>
                </a:solidFill>
                <a:effectLst/>
                <a:latin typeface="DeLonghi Sans" charset="0"/>
              </a:rPr>
              <a:t>bold</a:t>
            </a:r>
            <a:r>
              <a:rPr lang="it-IT" dirty="0" smtClean="0">
                <a:solidFill>
                  <a:srgbClr val="0C3051"/>
                </a:solidFill>
                <a:effectLst/>
                <a:latin typeface="DeLonghi Sans" charset="0"/>
              </a:rPr>
              <a:t> font to </a:t>
            </a:r>
            <a:r>
              <a:rPr lang="it-IT" dirty="0" err="1" smtClean="0">
                <a:solidFill>
                  <a:srgbClr val="0C3051"/>
                </a:solidFill>
                <a:effectLst/>
                <a:latin typeface="DeLonghi Sans" charset="0"/>
              </a:rPr>
              <a:t>highlight</a:t>
            </a:r>
            <a:r>
              <a:rPr lang="it-IT" dirty="0" smtClean="0">
                <a:solidFill>
                  <a:srgbClr val="0C3051"/>
                </a:solidFill>
                <a:effectLst/>
                <a:latin typeface="DeLonghi Sans" charset="0"/>
              </a:rPr>
              <a:t> </a:t>
            </a:r>
            <a:r>
              <a:rPr lang="it-IT" dirty="0" err="1" smtClean="0">
                <a:solidFill>
                  <a:srgbClr val="0C3051"/>
                </a:solidFill>
                <a:effectLst/>
                <a:latin typeface="DeLonghi Sans" charset="0"/>
              </a:rPr>
              <a:t>words</a:t>
            </a:r>
            <a:r>
              <a:rPr lang="it-IT" dirty="0" smtClean="0">
                <a:solidFill>
                  <a:srgbClr val="0C3051"/>
                </a:solidFill>
                <a:effectLst/>
                <a:latin typeface="DeLonghi Sans" charset="0"/>
              </a:rPr>
              <a:t>. </a:t>
            </a:r>
          </a:p>
          <a:p>
            <a:r>
              <a:rPr lang="it-IT" dirty="0" smtClean="0">
                <a:solidFill>
                  <a:srgbClr val="0C3051"/>
                </a:solidFill>
                <a:effectLst/>
                <a:latin typeface="DeLonghi Sans" charset="0"/>
              </a:rPr>
              <a:t>Product </a:t>
            </a:r>
            <a:r>
              <a:rPr lang="it-IT" dirty="0" err="1" smtClean="0">
                <a:solidFill>
                  <a:srgbClr val="0C3051"/>
                </a:solidFill>
                <a:effectLst/>
                <a:latin typeface="DeLonghi Sans" charset="0"/>
              </a:rPr>
              <a:t>features</a:t>
            </a:r>
            <a:r>
              <a:rPr lang="it-IT" dirty="0" smtClean="0">
                <a:solidFill>
                  <a:srgbClr val="0C3051"/>
                </a:solidFill>
                <a:effectLst/>
                <a:latin typeface="DeLonghi Sans" charset="0"/>
              </a:rPr>
              <a:t>; use </a:t>
            </a:r>
            <a:r>
              <a:rPr lang="it-IT" dirty="0" err="1" smtClean="0">
                <a:solidFill>
                  <a:srgbClr val="0C3051"/>
                </a:solidFill>
                <a:effectLst/>
                <a:latin typeface="DeLonghi Sans" charset="0"/>
              </a:rPr>
              <a:t>bold</a:t>
            </a:r>
            <a:r>
              <a:rPr lang="it-IT" dirty="0" smtClean="0">
                <a:solidFill>
                  <a:srgbClr val="0C3051"/>
                </a:solidFill>
                <a:effectLst/>
                <a:latin typeface="DeLonghi Sans" charset="0"/>
              </a:rPr>
              <a:t> font to </a:t>
            </a:r>
            <a:r>
              <a:rPr lang="it-IT" dirty="0" err="1" smtClean="0">
                <a:solidFill>
                  <a:srgbClr val="0C3051"/>
                </a:solidFill>
                <a:effectLst/>
                <a:latin typeface="DeLonghi Sans" charset="0"/>
              </a:rPr>
              <a:t>highlight</a:t>
            </a:r>
            <a:r>
              <a:rPr lang="it-IT" dirty="0" smtClean="0">
                <a:solidFill>
                  <a:srgbClr val="0C3051"/>
                </a:solidFill>
                <a:effectLst/>
                <a:latin typeface="DeLonghi Sans" charset="0"/>
              </a:rPr>
              <a:t> </a:t>
            </a:r>
            <a:r>
              <a:rPr lang="it-IT" dirty="0" err="1" smtClean="0">
                <a:solidFill>
                  <a:srgbClr val="0C3051"/>
                </a:solidFill>
                <a:effectLst/>
                <a:latin typeface="DeLonghi Sans" charset="0"/>
              </a:rPr>
              <a:t>words</a:t>
            </a:r>
            <a:r>
              <a:rPr lang="it-IT" dirty="0" smtClean="0">
                <a:solidFill>
                  <a:srgbClr val="0C3051"/>
                </a:solidFill>
                <a:effectLst/>
                <a:latin typeface="DeLonghi Sans" charset="0"/>
              </a:rPr>
              <a:t>.</a:t>
            </a:r>
          </a:p>
          <a:p>
            <a:r>
              <a:rPr lang="it-IT" dirty="0" smtClean="0">
                <a:solidFill>
                  <a:srgbClr val="0C3051"/>
                </a:solidFill>
                <a:effectLst/>
                <a:latin typeface="DeLonghi Sans" charset="0"/>
              </a:rPr>
              <a:t>Product </a:t>
            </a:r>
            <a:r>
              <a:rPr lang="it-IT" dirty="0" err="1" smtClean="0">
                <a:solidFill>
                  <a:srgbClr val="0C3051"/>
                </a:solidFill>
                <a:effectLst/>
                <a:latin typeface="DeLonghi Sans" charset="0"/>
              </a:rPr>
              <a:t>features</a:t>
            </a:r>
            <a:r>
              <a:rPr lang="it-IT" dirty="0" smtClean="0">
                <a:solidFill>
                  <a:srgbClr val="0C3051"/>
                </a:solidFill>
                <a:effectLst/>
                <a:latin typeface="DeLonghi Sans" charset="0"/>
              </a:rPr>
              <a:t>; use </a:t>
            </a:r>
            <a:r>
              <a:rPr lang="it-IT" dirty="0" err="1" smtClean="0">
                <a:solidFill>
                  <a:srgbClr val="0C3051"/>
                </a:solidFill>
                <a:effectLst/>
                <a:latin typeface="DeLonghi Sans" charset="0"/>
              </a:rPr>
              <a:t>bold</a:t>
            </a:r>
            <a:r>
              <a:rPr lang="it-IT" dirty="0" smtClean="0">
                <a:solidFill>
                  <a:srgbClr val="0C3051"/>
                </a:solidFill>
                <a:effectLst/>
                <a:latin typeface="DeLonghi Sans" charset="0"/>
              </a:rPr>
              <a:t> font to </a:t>
            </a:r>
            <a:r>
              <a:rPr lang="it-IT" dirty="0" err="1" smtClean="0">
                <a:solidFill>
                  <a:srgbClr val="0C3051"/>
                </a:solidFill>
                <a:effectLst/>
                <a:latin typeface="DeLonghi Sans" charset="0"/>
              </a:rPr>
              <a:t>highlight</a:t>
            </a:r>
            <a:r>
              <a:rPr lang="it-IT" dirty="0" smtClean="0">
                <a:solidFill>
                  <a:srgbClr val="0C3051"/>
                </a:solidFill>
                <a:effectLst/>
                <a:latin typeface="DeLonghi Sans" charset="0"/>
              </a:rPr>
              <a:t> </a:t>
            </a:r>
            <a:r>
              <a:rPr lang="it-IT" dirty="0" err="1" smtClean="0">
                <a:solidFill>
                  <a:srgbClr val="0C3051"/>
                </a:solidFill>
                <a:effectLst/>
                <a:latin typeface="DeLonghi Sans" charset="0"/>
              </a:rPr>
              <a:t>words</a:t>
            </a:r>
            <a:r>
              <a:rPr lang="it-IT" dirty="0" smtClean="0">
                <a:solidFill>
                  <a:srgbClr val="0C3051"/>
                </a:solidFill>
                <a:effectLst/>
                <a:latin typeface="DeLonghi Sans" charset="0"/>
              </a:rPr>
              <a:t>. </a:t>
            </a:r>
          </a:p>
          <a:p>
            <a:r>
              <a:rPr lang="it-IT" dirty="0" smtClean="0">
                <a:solidFill>
                  <a:srgbClr val="0C3051"/>
                </a:solidFill>
                <a:effectLst/>
                <a:latin typeface="DeLonghi Sans" charset="0"/>
              </a:rPr>
              <a:t>Product </a:t>
            </a:r>
            <a:r>
              <a:rPr lang="it-IT" dirty="0" err="1" smtClean="0">
                <a:solidFill>
                  <a:srgbClr val="0C3051"/>
                </a:solidFill>
                <a:effectLst/>
                <a:latin typeface="DeLonghi Sans" charset="0"/>
              </a:rPr>
              <a:t>features</a:t>
            </a:r>
            <a:r>
              <a:rPr lang="it-IT" dirty="0" smtClean="0">
                <a:solidFill>
                  <a:srgbClr val="0C3051"/>
                </a:solidFill>
                <a:effectLst/>
                <a:latin typeface="DeLonghi Sans" charset="0"/>
              </a:rPr>
              <a:t>; use </a:t>
            </a:r>
            <a:r>
              <a:rPr lang="it-IT" dirty="0" err="1" smtClean="0">
                <a:solidFill>
                  <a:srgbClr val="0C3051"/>
                </a:solidFill>
                <a:effectLst/>
                <a:latin typeface="DeLonghi Sans" charset="0"/>
              </a:rPr>
              <a:t>bold</a:t>
            </a:r>
            <a:r>
              <a:rPr lang="it-IT" dirty="0" smtClean="0">
                <a:solidFill>
                  <a:srgbClr val="0C3051"/>
                </a:solidFill>
                <a:effectLst/>
                <a:latin typeface="DeLonghi Sans" charset="0"/>
              </a:rPr>
              <a:t> font to </a:t>
            </a:r>
            <a:r>
              <a:rPr lang="it-IT" dirty="0" err="1" smtClean="0">
                <a:solidFill>
                  <a:srgbClr val="0C3051"/>
                </a:solidFill>
                <a:effectLst/>
                <a:latin typeface="DeLonghi Sans" charset="0"/>
              </a:rPr>
              <a:t>highlight</a:t>
            </a:r>
            <a:r>
              <a:rPr lang="it-IT" dirty="0" smtClean="0">
                <a:solidFill>
                  <a:srgbClr val="0C3051"/>
                </a:solidFill>
                <a:effectLst/>
                <a:latin typeface="DeLonghi Sans" charset="0"/>
              </a:rPr>
              <a:t> </a:t>
            </a:r>
            <a:r>
              <a:rPr lang="it-IT" dirty="0" err="1" smtClean="0">
                <a:solidFill>
                  <a:srgbClr val="0C3051"/>
                </a:solidFill>
                <a:effectLst/>
                <a:latin typeface="DeLonghi Sans" charset="0"/>
              </a:rPr>
              <a:t>words</a:t>
            </a:r>
            <a:r>
              <a:rPr lang="it-IT" dirty="0" smtClean="0">
                <a:solidFill>
                  <a:srgbClr val="0C3051"/>
                </a:solidFill>
                <a:effectLst/>
                <a:latin typeface="DeLonghi Sans" charset="0"/>
              </a:rPr>
              <a:t>.</a:t>
            </a:r>
          </a:p>
          <a:p>
            <a:endParaRPr lang="it-IT" dirty="0" smtClean="0">
              <a:solidFill>
                <a:srgbClr val="0C3051"/>
              </a:solidFill>
              <a:effectLst/>
              <a:latin typeface="DeLonghi Sans" charset="0"/>
            </a:endParaRPr>
          </a:p>
        </p:txBody>
      </p:sp>
      <p:sp>
        <p:nvSpPr>
          <p:cNvPr id="34" name="Text Box 3"/>
          <p:cNvSpPr txBox="1">
            <a:spLocks/>
          </p:cNvSpPr>
          <p:nvPr userDrawn="1"/>
        </p:nvSpPr>
        <p:spPr bwMode="auto">
          <a:xfrm>
            <a:off x="260350" y="308980"/>
            <a:ext cx="1783355" cy="244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Lst>
        </p:spPr>
        <p:txBody>
          <a:bodyPr lIns="0" tIns="0" rIns="0" bIns="0" anchor="b" anchorCtr="0"/>
          <a:lstStyle/>
          <a:p>
            <a:pPr lvl="0">
              <a:lnSpc>
                <a:spcPct val="100000"/>
              </a:lnSpc>
            </a:pPr>
            <a:r>
              <a:rPr lang="it-IT" sz="1000" b="1" i="0" dirty="0" smtClean="0">
                <a:solidFill>
                  <a:schemeClr val="bg1"/>
                </a:solidFill>
                <a:latin typeface="DeLonghi Sans" charset="0"/>
                <a:ea typeface="DeLonghi Sans" charset="0"/>
                <a:cs typeface="DeLonghi Sans" charset="0"/>
              </a:rPr>
              <a:t>De’Longhi </a:t>
            </a:r>
            <a:r>
              <a:rPr lang="it-IT" sz="1000" b="1" i="0" dirty="0" err="1" smtClean="0">
                <a:solidFill>
                  <a:srgbClr val="6BCABA"/>
                </a:solidFill>
                <a:latin typeface="DeLonghi Sans" charset="0"/>
                <a:ea typeface="DeLonghi Sans" charset="0"/>
                <a:cs typeface="DeLonghi Sans" charset="0"/>
              </a:rPr>
              <a:t>Dehumidification</a:t>
            </a:r>
            <a:endParaRPr lang="it-IT" sz="1000" b="1" i="0" dirty="0">
              <a:solidFill>
                <a:srgbClr val="6BCABA"/>
              </a:solidFill>
              <a:latin typeface="DeLonghi Sans" charset="0"/>
              <a:ea typeface="DeLonghi Sans" charset="0"/>
              <a:cs typeface="DeLonghi Sans" charset="0"/>
            </a:endParaRPr>
          </a:p>
        </p:txBody>
      </p:sp>
      <p:sp>
        <p:nvSpPr>
          <p:cNvPr id="35" name="Ovale 34"/>
          <p:cNvSpPr/>
          <p:nvPr userDrawn="1"/>
        </p:nvSpPr>
        <p:spPr bwMode="auto">
          <a:xfrm>
            <a:off x="6166991" y="273050"/>
            <a:ext cx="430659" cy="430659"/>
          </a:xfrm>
          <a:prstGeom prst="ellipse">
            <a:avLst/>
          </a:prstGeom>
          <a:solidFill>
            <a:srgbClr val="6BCABA"/>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it-IT"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36" name="Segnaposto testo 6"/>
          <p:cNvSpPr>
            <a:spLocks noGrp="1"/>
          </p:cNvSpPr>
          <p:nvPr>
            <p:ph type="body" sz="quarter" idx="119" hasCustomPrompt="1"/>
          </p:nvPr>
        </p:nvSpPr>
        <p:spPr>
          <a:xfrm>
            <a:off x="2349500" y="9366250"/>
            <a:ext cx="2005013" cy="266700"/>
          </a:xfrm>
        </p:spPr>
        <p:txBody>
          <a:bodyPr lIns="0" tIns="0" rIns="0" bIns="0" anchor="b" anchorCtr="0"/>
          <a:lstStyle>
            <a:lvl1pPr>
              <a:lnSpc>
                <a:spcPct val="100000"/>
              </a:lnSpc>
              <a:defRPr sz="600" baseline="0"/>
            </a:lvl1pPr>
            <a:lvl2pPr>
              <a:lnSpc>
                <a:spcPct val="100000"/>
              </a:lnSpc>
              <a:defRPr sz="600"/>
            </a:lvl2pPr>
            <a:lvl3pPr>
              <a:lnSpc>
                <a:spcPct val="100000"/>
              </a:lnSpc>
              <a:defRPr sz="600"/>
            </a:lvl3pPr>
            <a:lvl4pPr>
              <a:lnSpc>
                <a:spcPct val="100000"/>
              </a:lnSpc>
              <a:defRPr sz="600"/>
            </a:lvl4pPr>
            <a:lvl5pPr>
              <a:lnSpc>
                <a:spcPct val="100000"/>
              </a:lnSpc>
              <a:defRPr sz="600"/>
            </a:lvl5pPr>
          </a:lstStyle>
          <a:p>
            <a:pPr lvl="0"/>
            <a:r>
              <a:rPr lang="it-IT" dirty="0" smtClean="0"/>
              <a:t>*in </a:t>
            </a:r>
            <a:r>
              <a:rPr lang="it-IT" dirty="0" err="1" smtClean="0"/>
              <a:t>comparison</a:t>
            </a:r>
            <a:r>
              <a:rPr lang="it-IT" dirty="0" smtClean="0"/>
              <a:t> with</a:t>
            </a:r>
            <a:r>
              <a:rPr lang="is-IS" dirty="0" smtClean="0"/>
              <a:t>…..</a:t>
            </a:r>
          </a:p>
          <a:p>
            <a:pPr lvl="0"/>
            <a:r>
              <a:rPr lang="is-IS" dirty="0" smtClean="0"/>
              <a:t>Second line notes.</a:t>
            </a:r>
            <a:endParaRPr lang="it-IT" dirty="0"/>
          </a:p>
        </p:txBody>
      </p:sp>
      <p:sp>
        <p:nvSpPr>
          <p:cNvPr id="6" name="Segnaposto testo 5"/>
          <p:cNvSpPr>
            <a:spLocks noGrp="1"/>
          </p:cNvSpPr>
          <p:nvPr>
            <p:ph type="body" sz="quarter" idx="120" hasCustomPrompt="1"/>
          </p:nvPr>
        </p:nvSpPr>
        <p:spPr>
          <a:xfrm>
            <a:off x="260350" y="3609792"/>
            <a:ext cx="1763713" cy="2377122"/>
          </a:xfrm>
        </p:spPr>
        <p:txBody>
          <a:bodyPr lIns="0" tIns="0" rIns="0" bIns="0"/>
          <a:lstStyle>
            <a:lvl1pPr marL="0" marR="0" indent="0" algn="l" defTabSz="232213" rtl="0" eaLnBrk="0" fontAlgn="base" latinLnBrk="0" hangingPunct="0">
              <a:lnSpc>
                <a:spcPct val="100000"/>
              </a:lnSpc>
              <a:spcBef>
                <a:spcPct val="0"/>
              </a:spcBef>
              <a:spcAft>
                <a:spcPct val="0"/>
              </a:spcAft>
              <a:buClrTx/>
              <a:buSzTx/>
              <a:buFontTx/>
              <a:buNone/>
              <a:tabLst/>
              <a:defRPr sz="900">
                <a:solidFill>
                  <a:schemeClr val="bg1"/>
                </a:solidFill>
              </a:defRPr>
            </a:lvl1pPr>
            <a:lvl2pPr algn="l">
              <a:lnSpc>
                <a:spcPct val="100000"/>
              </a:lnSpc>
              <a:defRPr sz="900">
                <a:solidFill>
                  <a:schemeClr val="bg1"/>
                </a:solidFill>
              </a:defRPr>
            </a:lvl2pPr>
            <a:lvl3pPr algn="l">
              <a:lnSpc>
                <a:spcPct val="100000"/>
              </a:lnSpc>
              <a:defRPr sz="900" b="1">
                <a:solidFill>
                  <a:schemeClr val="bg1"/>
                </a:solidFill>
              </a:defRPr>
            </a:lvl3pPr>
            <a:lvl4pPr algn="l">
              <a:lnSpc>
                <a:spcPct val="100000"/>
              </a:lnSpc>
              <a:defRPr sz="900">
                <a:solidFill>
                  <a:schemeClr val="bg1"/>
                </a:solidFill>
              </a:defRPr>
            </a:lvl4pPr>
            <a:lvl5pPr algn="l">
              <a:lnSpc>
                <a:spcPct val="100000"/>
              </a:lnSpc>
              <a:defRPr sz="900">
                <a:solidFill>
                  <a:schemeClr val="bg1"/>
                </a:solidFill>
              </a:defRPr>
            </a:lvl5pPr>
          </a:lstStyle>
          <a:p>
            <a:pPr marL="0" marR="0" lvl="0" indent="0" algn="l" defTabSz="232213" rtl="0" eaLnBrk="0" fontAlgn="base" latinLnBrk="0" hangingPunct="0">
              <a:lnSpc>
                <a:spcPct val="100000"/>
              </a:lnSpc>
              <a:spcBef>
                <a:spcPct val="0"/>
              </a:spcBef>
              <a:spcAft>
                <a:spcPct val="0"/>
              </a:spcAft>
              <a:buClrTx/>
              <a:buSzTx/>
              <a:buFontTx/>
              <a:buNone/>
              <a:tabLst/>
              <a:defRPr/>
            </a:pPr>
            <a:r>
              <a:rPr lang="it-IT" dirty="0" smtClean="0"/>
              <a:t>Fare clic per modificare gli stili del testo dello schema. Fare clic per modificare gli stili del testo dello schema. Fare clic per modificare gli stili del testo dello schema.</a:t>
            </a:r>
          </a:p>
          <a:p>
            <a:pPr marL="0" marR="0" lvl="0" indent="0" algn="l" defTabSz="232213" rtl="0" eaLnBrk="0" fontAlgn="base" latinLnBrk="0" hangingPunct="0">
              <a:lnSpc>
                <a:spcPct val="100000"/>
              </a:lnSpc>
              <a:spcBef>
                <a:spcPct val="0"/>
              </a:spcBef>
              <a:spcAft>
                <a:spcPct val="0"/>
              </a:spcAft>
              <a:buClrTx/>
              <a:buSzTx/>
              <a:buFontTx/>
              <a:buNone/>
              <a:tabLst/>
              <a:defRPr/>
            </a:pPr>
            <a:r>
              <a:rPr lang="it-IT" dirty="0" smtClean="0"/>
              <a:t>Fare clic per modificare gli stili del testo dello schema. Fare clic per modificare gli stili del testo dello schema. Fare clic per modificare gli stili del testo dello schema.</a:t>
            </a:r>
          </a:p>
          <a:p>
            <a:pPr marL="0" marR="0" lvl="0" indent="0" algn="l" defTabSz="232213" rtl="0" eaLnBrk="0" fontAlgn="base" latinLnBrk="0" hangingPunct="0">
              <a:lnSpc>
                <a:spcPct val="100000"/>
              </a:lnSpc>
              <a:spcBef>
                <a:spcPct val="0"/>
              </a:spcBef>
              <a:spcAft>
                <a:spcPct val="0"/>
              </a:spcAft>
              <a:buClrTx/>
              <a:buSzTx/>
              <a:buFontTx/>
              <a:buNone/>
              <a:tabLst/>
              <a:defRPr/>
            </a:pPr>
            <a:r>
              <a:rPr lang="it-IT" dirty="0" smtClean="0"/>
              <a:t>Fare clic per modificare gli stili del testo dello schema. Fare clic per modificare gli stili del testo dello schema. Fare clic per modificare gli stili del testo dello schema.</a:t>
            </a:r>
          </a:p>
          <a:p>
            <a:pPr marL="0" marR="0" lvl="0" indent="0" algn="l" defTabSz="232213" rtl="0" eaLnBrk="0" fontAlgn="base" latinLnBrk="0" hangingPunct="0">
              <a:lnSpc>
                <a:spcPct val="100000"/>
              </a:lnSpc>
              <a:spcBef>
                <a:spcPct val="0"/>
              </a:spcBef>
              <a:spcAft>
                <a:spcPct val="0"/>
              </a:spcAft>
              <a:buClrTx/>
              <a:buSzTx/>
              <a:buFontTx/>
              <a:buNone/>
              <a:tabLst/>
              <a:defRPr/>
            </a:pPr>
            <a:r>
              <a:rPr lang="it-IT" dirty="0" smtClean="0"/>
              <a:t>Fare clic per modificare gli stili del testo dello schema. </a:t>
            </a:r>
          </a:p>
        </p:txBody>
      </p:sp>
      <p:sp>
        <p:nvSpPr>
          <p:cNvPr id="30" name="Segnaposto contenuto 2"/>
          <p:cNvSpPr>
            <a:spLocks noGrp="1"/>
          </p:cNvSpPr>
          <p:nvPr>
            <p:ph sz="quarter" idx="45"/>
          </p:nvPr>
        </p:nvSpPr>
        <p:spPr>
          <a:xfrm>
            <a:off x="2349500" y="3439250"/>
            <a:ext cx="1294754" cy="71540"/>
          </a:xfrm>
          <a:solidFill>
            <a:schemeClr val="bg1"/>
          </a:solidFill>
        </p:spPr>
        <p:txBody>
          <a:bodyPr/>
          <a:lstStyle>
            <a:lvl1pPr>
              <a:lnSpc>
                <a:spcPct val="100000"/>
              </a:lnSpc>
              <a:defRPr sz="100">
                <a:solidFill>
                  <a:schemeClr val="bg1"/>
                </a:solidFill>
              </a:defRPr>
            </a:lvl1pPr>
          </a:lstStyle>
          <a:p>
            <a:endParaRPr lang="it-IT" dirty="0"/>
          </a:p>
        </p:txBody>
      </p:sp>
      <p:sp>
        <p:nvSpPr>
          <p:cNvPr id="32" name="Segnaposto contenuto 2"/>
          <p:cNvSpPr>
            <a:spLocks noGrp="1"/>
          </p:cNvSpPr>
          <p:nvPr>
            <p:ph sz="quarter" idx="81"/>
          </p:nvPr>
        </p:nvSpPr>
        <p:spPr>
          <a:xfrm>
            <a:off x="3830089" y="3439250"/>
            <a:ext cx="1294754" cy="71540"/>
          </a:xfrm>
          <a:solidFill>
            <a:schemeClr val="bg1"/>
          </a:solidFill>
        </p:spPr>
        <p:txBody>
          <a:bodyPr/>
          <a:lstStyle>
            <a:lvl1pPr>
              <a:lnSpc>
                <a:spcPct val="100000"/>
              </a:lnSpc>
              <a:defRPr sz="100">
                <a:solidFill>
                  <a:schemeClr val="bg1"/>
                </a:solidFill>
              </a:defRPr>
            </a:lvl1pPr>
          </a:lstStyle>
          <a:p>
            <a:endParaRPr lang="it-IT" dirty="0"/>
          </a:p>
        </p:txBody>
      </p:sp>
      <p:sp>
        <p:nvSpPr>
          <p:cNvPr id="33" name="Segnaposto contenuto 2"/>
          <p:cNvSpPr>
            <a:spLocks noGrp="1"/>
          </p:cNvSpPr>
          <p:nvPr>
            <p:ph sz="quarter" idx="84"/>
          </p:nvPr>
        </p:nvSpPr>
        <p:spPr>
          <a:xfrm>
            <a:off x="5288692" y="3445892"/>
            <a:ext cx="1308957" cy="64898"/>
          </a:xfrm>
          <a:solidFill>
            <a:schemeClr val="bg1"/>
          </a:solidFill>
        </p:spPr>
        <p:txBody>
          <a:bodyPr/>
          <a:lstStyle>
            <a:lvl1pPr>
              <a:lnSpc>
                <a:spcPct val="100000"/>
              </a:lnSpc>
              <a:defRPr sz="100">
                <a:solidFill>
                  <a:schemeClr val="bg1"/>
                </a:solidFill>
              </a:defRPr>
            </a:lvl1pPr>
          </a:lstStyle>
          <a:p>
            <a:endParaRPr lang="it-IT" dirty="0"/>
          </a:p>
        </p:txBody>
      </p:sp>
      <p:sp>
        <p:nvSpPr>
          <p:cNvPr id="38" name="Segnaposto contenuto 2"/>
          <p:cNvSpPr>
            <a:spLocks noGrp="1"/>
          </p:cNvSpPr>
          <p:nvPr>
            <p:ph sz="quarter" idx="90"/>
          </p:nvPr>
        </p:nvSpPr>
        <p:spPr>
          <a:xfrm>
            <a:off x="4556967" y="5208503"/>
            <a:ext cx="2052000" cy="71540"/>
          </a:xfrm>
          <a:solidFill>
            <a:schemeClr val="bg1"/>
          </a:solidFill>
        </p:spPr>
        <p:txBody>
          <a:bodyPr/>
          <a:lstStyle>
            <a:lvl1pPr>
              <a:lnSpc>
                <a:spcPct val="100000"/>
              </a:lnSpc>
              <a:defRPr sz="100">
                <a:solidFill>
                  <a:schemeClr val="bg1"/>
                </a:solidFill>
              </a:defRPr>
            </a:lvl1pPr>
          </a:lstStyle>
          <a:p>
            <a:endParaRPr lang="it-IT" dirty="0"/>
          </a:p>
        </p:txBody>
      </p:sp>
      <p:sp>
        <p:nvSpPr>
          <p:cNvPr id="39" name="Segnaposto immagine 6"/>
          <p:cNvSpPr>
            <a:spLocks noGrp="1"/>
          </p:cNvSpPr>
          <p:nvPr>
            <p:ph type="pic" sz="quarter" idx="75"/>
          </p:nvPr>
        </p:nvSpPr>
        <p:spPr>
          <a:xfrm>
            <a:off x="2349500" y="2012435"/>
            <a:ext cx="1297842" cy="1297842"/>
          </a:xfrm>
          <a:prstGeom prst="rect">
            <a:avLst/>
          </a:prstGeom>
          <a:solidFill>
            <a:schemeClr val="tx1"/>
          </a:solidFill>
        </p:spPr>
        <p:txBody>
          <a:bodyPr/>
          <a:lstStyle>
            <a:lvl1pPr>
              <a:lnSpc>
                <a:spcPct val="100000"/>
              </a:lnSpc>
              <a:defRPr sz="500"/>
            </a:lvl1pPr>
          </a:lstStyle>
          <a:p>
            <a:endParaRPr lang="it-IT" dirty="0"/>
          </a:p>
        </p:txBody>
      </p:sp>
      <p:sp>
        <p:nvSpPr>
          <p:cNvPr id="40" name="Segnaposto immagine 6"/>
          <p:cNvSpPr>
            <a:spLocks noGrp="1"/>
          </p:cNvSpPr>
          <p:nvPr>
            <p:ph type="pic" sz="quarter" idx="122"/>
          </p:nvPr>
        </p:nvSpPr>
        <p:spPr>
          <a:xfrm>
            <a:off x="5299808" y="2015438"/>
            <a:ext cx="1297842" cy="1297842"/>
          </a:xfrm>
          <a:prstGeom prst="rect">
            <a:avLst/>
          </a:prstGeom>
          <a:solidFill>
            <a:schemeClr val="tx1"/>
          </a:solidFill>
        </p:spPr>
        <p:txBody>
          <a:bodyPr/>
          <a:lstStyle>
            <a:lvl1pPr>
              <a:lnSpc>
                <a:spcPct val="100000"/>
              </a:lnSpc>
              <a:defRPr sz="500"/>
            </a:lvl1pPr>
          </a:lstStyle>
          <a:p>
            <a:endParaRPr lang="it-IT" dirty="0"/>
          </a:p>
        </p:txBody>
      </p:sp>
      <p:sp>
        <p:nvSpPr>
          <p:cNvPr id="41" name="Segnaposto immagine 6"/>
          <p:cNvSpPr>
            <a:spLocks noGrp="1"/>
          </p:cNvSpPr>
          <p:nvPr>
            <p:ph type="pic" sz="quarter" idx="123"/>
          </p:nvPr>
        </p:nvSpPr>
        <p:spPr>
          <a:xfrm>
            <a:off x="3821699" y="2016189"/>
            <a:ext cx="1297842" cy="1297842"/>
          </a:xfrm>
          <a:prstGeom prst="rect">
            <a:avLst/>
          </a:prstGeom>
          <a:solidFill>
            <a:schemeClr val="tx1"/>
          </a:solidFill>
        </p:spPr>
        <p:txBody>
          <a:bodyPr/>
          <a:lstStyle>
            <a:lvl1pPr>
              <a:lnSpc>
                <a:spcPct val="100000"/>
              </a:lnSpc>
              <a:defRPr sz="500"/>
            </a:lvl1pPr>
          </a:lstStyle>
          <a:p>
            <a:endParaRPr lang="it-IT" dirty="0"/>
          </a:p>
        </p:txBody>
      </p:sp>
      <p:sp>
        <p:nvSpPr>
          <p:cNvPr id="43" name="Segnaposto immagine 6"/>
          <p:cNvSpPr>
            <a:spLocks noGrp="1"/>
          </p:cNvSpPr>
          <p:nvPr>
            <p:ph type="pic" sz="quarter" idx="124"/>
          </p:nvPr>
        </p:nvSpPr>
        <p:spPr>
          <a:xfrm>
            <a:off x="260349" y="741433"/>
            <a:ext cx="1763713" cy="2073838"/>
          </a:xfrm>
          <a:prstGeom prst="rect">
            <a:avLst/>
          </a:prstGeom>
          <a:solidFill>
            <a:schemeClr val="tx1"/>
          </a:solidFill>
        </p:spPr>
        <p:txBody>
          <a:bodyPr/>
          <a:lstStyle>
            <a:lvl1pPr>
              <a:lnSpc>
                <a:spcPct val="100000"/>
              </a:lnSpc>
              <a:defRPr sz="500"/>
            </a:lvl1pPr>
          </a:lstStyle>
          <a:p>
            <a:endParaRPr lang="it-IT" dirty="0"/>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068">
          <p15:clr>
            <a:srgbClr val="FBAE40"/>
          </p15:clr>
        </p15:guide>
        <p15:guide id="3" pos="164">
          <p15:clr>
            <a:srgbClr val="FBAE40"/>
          </p15:clr>
        </p15:guide>
        <p15:guide id="4" pos="4156">
          <p15:clr>
            <a:srgbClr val="FBAE40"/>
          </p15:clr>
        </p15:guide>
        <p15:guide id="6" orient="horz" pos="172">
          <p15:clr>
            <a:srgbClr val="FBAE40"/>
          </p15:clr>
        </p15:guide>
        <p15:guide id="7" orient="horz" pos="330">
          <p15:clr>
            <a:srgbClr val="FBAE40"/>
          </p15:clr>
        </p15:guide>
        <p15:guide id="8" orient="horz" pos="5751">
          <p15:clr>
            <a:srgbClr val="FBAE40"/>
          </p15:clr>
        </p15:guide>
        <p15:guide id="9" pos="1480">
          <p15:clr>
            <a:srgbClr val="FBAE40"/>
          </p15:clr>
        </p15:guide>
        <p15:guide id="10" pos="127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HEATING product">
    <p:spTree>
      <p:nvGrpSpPr>
        <p:cNvPr id="1" name=""/>
        <p:cNvGrpSpPr/>
        <p:nvPr/>
      </p:nvGrpSpPr>
      <p:grpSpPr>
        <a:xfrm>
          <a:off x="0" y="0"/>
          <a:ext cx="0" cy="0"/>
          <a:chOff x="0" y="0"/>
          <a:chExt cx="0" cy="0"/>
        </a:xfrm>
      </p:grpSpPr>
      <p:cxnSp>
        <p:nvCxnSpPr>
          <p:cNvPr id="5" name="Connettore 1 4"/>
          <p:cNvCxnSpPr/>
          <p:nvPr userDrawn="1"/>
        </p:nvCxnSpPr>
        <p:spPr bwMode="auto">
          <a:xfrm>
            <a:off x="2203334" y="273050"/>
            <a:ext cx="0" cy="9359900"/>
          </a:xfrm>
          <a:prstGeom prst="line">
            <a:avLst/>
          </a:prstGeom>
          <a:blipFill dpi="0" rotWithShape="0">
            <a:blip r:embed="rId2"/>
            <a:srcRect/>
            <a:tile tx="0" ty="0" sx="100000" sy="100000" flip="none" algn="tl"/>
          </a:blipFill>
          <a:ln w="25400" cap="flat" cmpd="sng" algn="ctr">
            <a:solidFill>
              <a:schemeClr val="bg1"/>
            </a:solidFill>
            <a:prstDash val="solid"/>
            <a:miter lim="400000"/>
            <a:headEnd type="none" w="med" len="med"/>
            <a:tailEnd type="none" w="med" len="med"/>
          </a:ln>
          <a:effectLst/>
        </p:spPr>
      </p:cxnSp>
      <p:sp>
        <p:nvSpPr>
          <p:cNvPr id="27" name="Segnaposto tabella 75"/>
          <p:cNvSpPr>
            <a:spLocks noGrp="1"/>
          </p:cNvSpPr>
          <p:nvPr>
            <p:ph type="tbl" sz="quarter" idx="32"/>
          </p:nvPr>
        </p:nvSpPr>
        <p:spPr>
          <a:xfrm>
            <a:off x="4576501" y="5339474"/>
            <a:ext cx="2021149" cy="3205923"/>
          </a:xfrm>
          <a:prstGeom prst="rect">
            <a:avLst/>
          </a:prstGeom>
        </p:spPr>
        <p:txBody>
          <a:bodyPr/>
          <a:lstStyle>
            <a:lvl1pPr rtl="0" eaLnBrk="1" fontAlgn="b" latinLnBrk="0" hangingPunct="1">
              <a:defRPr lang="it-IT" sz="450" b="0" i="0" u="none" strike="noStrike" kern="1200" dirty="0" err="1" smtClean="0">
                <a:solidFill>
                  <a:schemeClr val="bg1"/>
                </a:solidFill>
                <a:latin typeface="DeLonghi Sans" charset="0"/>
                <a:ea typeface="DeLonghi Sans" charset="0"/>
                <a:cs typeface="DeLonghi Sans" charset="0"/>
              </a:defRPr>
            </a:lvl1pPr>
          </a:lstStyle>
          <a:p>
            <a:endParaRPr lang="it-IT"/>
          </a:p>
        </p:txBody>
      </p:sp>
      <p:sp>
        <p:nvSpPr>
          <p:cNvPr id="29" name="Titolo 82"/>
          <p:cNvSpPr>
            <a:spLocks noGrp="1"/>
          </p:cNvSpPr>
          <p:nvPr>
            <p:ph type="title" hasCustomPrompt="1"/>
          </p:nvPr>
        </p:nvSpPr>
        <p:spPr>
          <a:xfrm>
            <a:off x="276300" y="2892460"/>
            <a:ext cx="1747763" cy="556418"/>
          </a:xfrm>
          <a:prstGeom prst="rect">
            <a:avLst/>
          </a:prstGeom>
        </p:spPr>
        <p:txBody>
          <a:bodyPr/>
          <a:lstStyle>
            <a:lvl1pPr>
              <a:defRPr sz="1800" baseline="0"/>
            </a:lvl1pPr>
          </a:lstStyle>
          <a:p>
            <a:pPr eaLnBrk="1">
              <a:defRPr/>
            </a:pPr>
            <a:r>
              <a:rPr lang="en-US" altLang="x-none" dirty="0" smtClean="0"/>
              <a:t>Product Name</a:t>
            </a:r>
            <a:br>
              <a:rPr lang="en-US" altLang="x-none" dirty="0" smtClean="0"/>
            </a:br>
            <a:r>
              <a:rPr lang="en-US" altLang="x-none" dirty="0" smtClean="0"/>
              <a:t>two lines</a:t>
            </a:r>
            <a:endParaRPr lang="x-none" altLang="x-none" dirty="0"/>
          </a:p>
        </p:txBody>
      </p:sp>
      <p:sp>
        <p:nvSpPr>
          <p:cNvPr id="42" name="Segnaposto testo 90"/>
          <p:cNvSpPr>
            <a:spLocks noGrp="1"/>
          </p:cNvSpPr>
          <p:nvPr>
            <p:ph type="body" sz="quarter" idx="43" hasCustomPrompt="1"/>
          </p:nvPr>
        </p:nvSpPr>
        <p:spPr>
          <a:xfrm>
            <a:off x="3324708" y="273050"/>
            <a:ext cx="2760347" cy="280323"/>
          </a:xfrm>
          <a:prstGeom prst="rect">
            <a:avLst/>
          </a:prstGeom>
        </p:spPr>
        <p:txBody>
          <a:bodyPr lIns="0" tIns="0" rIns="0" bIns="0" anchor="b" anchorCtr="0"/>
          <a:lstStyle>
            <a:lvl1pPr algn="r">
              <a:lnSpc>
                <a:spcPct val="100000"/>
              </a:lnSpc>
              <a:defRPr lang="it-IT" sz="1000" b="1" i="0" kern="1200" baseline="0" dirty="0" smtClean="0">
                <a:solidFill>
                  <a:schemeClr val="bg1"/>
                </a:solidFill>
                <a:latin typeface="DeLonghi Sans" charset="0"/>
                <a:ea typeface="DeLonghi Sans" charset="0"/>
                <a:cs typeface="DeLonghi Sans" charset="0"/>
                <a:sym typeface="Poppins Medium" charset="0"/>
              </a:defRPr>
            </a:lvl1pPr>
          </a:lstStyle>
          <a:p>
            <a:pPr lvl="0"/>
            <a:r>
              <a:rPr lang="it-IT" dirty="0" smtClean="0"/>
              <a:t>PRODUCT CATEGORY</a:t>
            </a:r>
            <a:endParaRPr lang="it-IT" dirty="0"/>
          </a:p>
        </p:txBody>
      </p:sp>
      <p:sp>
        <p:nvSpPr>
          <p:cNvPr id="68" name="Segnaposto testo 5"/>
          <p:cNvSpPr>
            <a:spLocks noGrp="1"/>
          </p:cNvSpPr>
          <p:nvPr>
            <p:ph type="body" sz="quarter" idx="67" hasCustomPrompt="1"/>
          </p:nvPr>
        </p:nvSpPr>
        <p:spPr>
          <a:xfrm>
            <a:off x="4577862" y="8804030"/>
            <a:ext cx="2019788" cy="828919"/>
          </a:xfrm>
          <a:prstGeom prst="rect">
            <a:avLst/>
          </a:prstGeom>
          <a:ln w="15875">
            <a:solidFill>
              <a:schemeClr val="accent2"/>
            </a:solidFill>
          </a:ln>
        </p:spPr>
        <p:txBody>
          <a:bodyPr anchor="ctr"/>
          <a:lstStyle>
            <a:lvl1pPr algn="ctr">
              <a:defRPr sz="1000"/>
            </a:lvl1pPr>
          </a:lstStyle>
          <a:p>
            <a:pPr lvl="0"/>
            <a:r>
              <a:rPr lang="it-IT" dirty="0" err="1" smtClean="0"/>
              <a:t>Barcode</a:t>
            </a:r>
            <a:r>
              <a:rPr lang="it-IT" dirty="0" smtClean="0"/>
              <a:t> and </a:t>
            </a:r>
            <a:r>
              <a:rPr lang="it-IT" dirty="0" err="1" smtClean="0"/>
              <a:t>codes</a:t>
            </a:r>
            <a:endParaRPr lang="it-IT" dirty="0"/>
          </a:p>
        </p:txBody>
      </p:sp>
      <p:pic>
        <p:nvPicPr>
          <p:cNvPr id="101" name="Immagine 100"/>
          <p:cNvPicPr>
            <a:picLocks noChangeAspect="1"/>
          </p:cNvPicPr>
          <p:nvPr userDrawn="1"/>
        </p:nvPicPr>
        <p:blipFill>
          <a:blip r:embed="rId3"/>
          <a:stretch>
            <a:fillRect/>
          </a:stretch>
        </p:blipFill>
        <p:spPr>
          <a:xfrm>
            <a:off x="722577" y="9350054"/>
            <a:ext cx="909589" cy="282896"/>
          </a:xfrm>
          <a:prstGeom prst="rect">
            <a:avLst/>
          </a:prstGeom>
        </p:spPr>
      </p:pic>
      <p:sp>
        <p:nvSpPr>
          <p:cNvPr id="3" name="Segnaposto testo 2"/>
          <p:cNvSpPr>
            <a:spLocks noGrp="1"/>
          </p:cNvSpPr>
          <p:nvPr>
            <p:ph type="body" sz="quarter" idx="87" hasCustomPrompt="1"/>
          </p:nvPr>
        </p:nvSpPr>
        <p:spPr>
          <a:xfrm>
            <a:off x="2349500" y="5206042"/>
            <a:ext cx="2066556" cy="2756676"/>
          </a:xfrm>
        </p:spPr>
        <p:txBody>
          <a:bodyPr/>
          <a:lstStyle>
            <a:lvl1pPr marL="0" marR="0" indent="0" algn="l" defTabSz="232213" rtl="0" eaLnBrk="0" fontAlgn="base" latinLnBrk="0" hangingPunct="0">
              <a:lnSpc>
                <a:spcPct val="100000"/>
              </a:lnSpc>
              <a:spcBef>
                <a:spcPct val="0"/>
              </a:spcBef>
              <a:spcAft>
                <a:spcPct val="0"/>
              </a:spcAft>
              <a:buClrTx/>
              <a:buSzTx/>
              <a:buFontTx/>
              <a:buNone/>
              <a:tabLst/>
              <a:defRPr sz="900">
                <a:solidFill>
                  <a:schemeClr val="bg1"/>
                </a:solidFill>
              </a:defRPr>
            </a:lvl1pPr>
          </a:lstStyle>
          <a:p>
            <a:pPr marL="0" marR="0" lvl="0" indent="0" algn="l" defTabSz="232213" rtl="0" eaLnBrk="0" fontAlgn="base" latinLnBrk="0" hangingPunct="0">
              <a:lnSpc>
                <a:spcPct val="100000"/>
              </a:lnSpc>
              <a:spcBef>
                <a:spcPct val="0"/>
              </a:spcBef>
              <a:spcAft>
                <a:spcPct val="0"/>
              </a:spcAft>
              <a:buClrTx/>
              <a:buSzTx/>
              <a:buFontTx/>
              <a:buNone/>
              <a:tabLst/>
              <a:defRPr/>
            </a:pPr>
            <a:r>
              <a:rPr lang="it-IT" dirty="0" smtClean="0"/>
              <a:t>Fare clic per modificare gli stili del testo dello schema. Fare clic per modificare gli stili del testo dello schema. Fare clic per modificare gli stili del testo dello schema.</a:t>
            </a:r>
          </a:p>
          <a:p>
            <a:pPr marL="0" marR="0" lvl="0" indent="0" algn="l" defTabSz="232213" rtl="0" eaLnBrk="0" fontAlgn="base" latinLnBrk="0" hangingPunct="0">
              <a:lnSpc>
                <a:spcPct val="100000"/>
              </a:lnSpc>
              <a:spcBef>
                <a:spcPct val="0"/>
              </a:spcBef>
              <a:spcAft>
                <a:spcPct val="0"/>
              </a:spcAft>
              <a:buClrTx/>
              <a:buSzTx/>
              <a:buFontTx/>
              <a:buNone/>
              <a:tabLst/>
              <a:defRPr/>
            </a:pPr>
            <a:r>
              <a:rPr lang="it-IT" dirty="0" smtClean="0"/>
              <a:t>Fare clic per modificare gli stili del testo dello schema. Fare clic per modificare gli stili del testo dello schema. Fare clic per modificare gli stili del testo dello schema.</a:t>
            </a:r>
          </a:p>
          <a:p>
            <a:pPr marL="0" marR="0" lvl="0" indent="0" algn="l" defTabSz="232213" rtl="0" eaLnBrk="0" fontAlgn="base" latinLnBrk="0" hangingPunct="0">
              <a:lnSpc>
                <a:spcPct val="100000"/>
              </a:lnSpc>
              <a:spcBef>
                <a:spcPct val="0"/>
              </a:spcBef>
              <a:spcAft>
                <a:spcPct val="0"/>
              </a:spcAft>
              <a:buClrTx/>
              <a:buSzTx/>
              <a:buFontTx/>
              <a:buNone/>
              <a:tabLst/>
              <a:defRPr/>
            </a:pPr>
            <a:r>
              <a:rPr lang="it-IT" dirty="0" smtClean="0"/>
              <a:t>Fare clic per modificare gli stili del testo dello schema. Fare clic per modificare gli stili del testo dello schema. Fare clic per modificare gli stili del testo dello schema.</a:t>
            </a:r>
          </a:p>
          <a:p>
            <a:pPr marL="0" marR="0" lvl="0" indent="0" algn="l" defTabSz="232213" rtl="0" eaLnBrk="0" fontAlgn="base" latinLnBrk="0" hangingPunct="0">
              <a:lnSpc>
                <a:spcPct val="100000"/>
              </a:lnSpc>
              <a:spcBef>
                <a:spcPct val="0"/>
              </a:spcBef>
              <a:spcAft>
                <a:spcPct val="0"/>
              </a:spcAft>
              <a:buClrTx/>
              <a:buSzTx/>
              <a:buFontTx/>
              <a:buNone/>
              <a:tabLst/>
              <a:defRPr/>
            </a:pPr>
            <a:r>
              <a:rPr lang="it-IT" dirty="0" smtClean="0"/>
              <a:t>Fare clic per modificare gli stili del testo dello schema. </a:t>
            </a:r>
          </a:p>
        </p:txBody>
      </p:sp>
      <p:sp>
        <p:nvSpPr>
          <p:cNvPr id="18" name="Segnaposto testo 17"/>
          <p:cNvSpPr>
            <a:spLocks noGrp="1"/>
          </p:cNvSpPr>
          <p:nvPr>
            <p:ph type="body" sz="quarter" idx="89" hasCustomPrompt="1"/>
          </p:nvPr>
        </p:nvSpPr>
        <p:spPr>
          <a:xfrm>
            <a:off x="2349500" y="1057820"/>
            <a:ext cx="4248150" cy="615553"/>
          </a:xfrm>
        </p:spPr>
        <p:txBody>
          <a:bodyPr wrap="square" lIns="0" tIns="0" rIns="0" bIns="0">
            <a:spAutoFit/>
          </a:bodyPr>
          <a:lstStyle>
            <a:lvl1pPr>
              <a:lnSpc>
                <a:spcPct val="100000"/>
              </a:lnSpc>
              <a:defRPr sz="2000" b="1" i="0">
                <a:latin typeface="DeLonghi Sans" charset="0"/>
                <a:ea typeface="DeLonghi Sans" charset="0"/>
                <a:cs typeface="DeLonghi Sans" charset="0"/>
              </a:defRPr>
            </a:lvl1pPr>
          </a:lstStyle>
          <a:p>
            <a:pPr lvl="0"/>
            <a:r>
              <a:rPr lang="it-IT" dirty="0" smtClean="0"/>
              <a:t>Testo per risaltare aspetti di marketing, prodotto, promozione</a:t>
            </a:r>
            <a:r>
              <a:rPr lang="is-IS" dirty="0" smtClean="0"/>
              <a:t>…</a:t>
            </a:r>
            <a:endParaRPr lang="it-IT" dirty="0"/>
          </a:p>
        </p:txBody>
      </p:sp>
      <p:sp>
        <p:nvSpPr>
          <p:cNvPr id="31" name="Segnaposto testo 13"/>
          <p:cNvSpPr>
            <a:spLocks noGrp="1"/>
          </p:cNvSpPr>
          <p:nvPr>
            <p:ph type="body" sz="quarter" idx="113" hasCustomPrompt="1"/>
          </p:nvPr>
        </p:nvSpPr>
        <p:spPr>
          <a:xfrm>
            <a:off x="260648" y="6090321"/>
            <a:ext cx="1763415" cy="2435500"/>
          </a:xfrm>
        </p:spPr>
        <p:txBody>
          <a:bodyPr lIns="0" tIns="0" rIns="0" bIns="0"/>
          <a:lstStyle>
            <a:lvl1pPr marL="171450" marR="0" indent="-171450" algn="l" defTabSz="232213" rtl="0" eaLnBrk="0" fontAlgn="base" latinLnBrk="0" hangingPunct="0">
              <a:lnSpc>
                <a:spcPct val="100000"/>
              </a:lnSpc>
              <a:spcBef>
                <a:spcPct val="0"/>
              </a:spcBef>
              <a:spcAft>
                <a:spcPct val="0"/>
              </a:spcAft>
              <a:buClrTx/>
              <a:buSzTx/>
              <a:buFont typeface="Wingdings" charset="2"/>
              <a:buChar char="§"/>
              <a:tabLst/>
              <a:defRPr sz="900" baseline="0"/>
            </a:lvl1pPr>
            <a:lvl2pPr>
              <a:lnSpc>
                <a:spcPct val="100000"/>
              </a:lnSpc>
              <a:defRPr sz="900"/>
            </a:lvl2pPr>
            <a:lvl3pPr>
              <a:lnSpc>
                <a:spcPct val="100000"/>
              </a:lnSpc>
              <a:defRPr sz="900"/>
            </a:lvl3pPr>
            <a:lvl4pPr>
              <a:lnSpc>
                <a:spcPct val="100000"/>
              </a:lnSpc>
              <a:defRPr sz="900"/>
            </a:lvl4pPr>
            <a:lvl5pPr>
              <a:lnSpc>
                <a:spcPct val="100000"/>
              </a:lnSpc>
              <a:defRPr sz="900"/>
            </a:lvl5pPr>
          </a:lstStyle>
          <a:p>
            <a:r>
              <a:rPr lang="it-IT" dirty="0" smtClean="0">
                <a:solidFill>
                  <a:srgbClr val="0C3051"/>
                </a:solidFill>
                <a:effectLst/>
                <a:latin typeface="DeLonghi Sans" charset="0"/>
              </a:rPr>
              <a:t>Product </a:t>
            </a:r>
            <a:r>
              <a:rPr lang="it-IT" dirty="0" err="1" smtClean="0">
                <a:solidFill>
                  <a:srgbClr val="0C3051"/>
                </a:solidFill>
                <a:effectLst/>
                <a:latin typeface="DeLonghi Sans" charset="0"/>
              </a:rPr>
              <a:t>features</a:t>
            </a:r>
            <a:r>
              <a:rPr lang="it-IT" dirty="0" smtClean="0">
                <a:solidFill>
                  <a:srgbClr val="0C3051"/>
                </a:solidFill>
                <a:effectLst/>
                <a:latin typeface="DeLonghi Sans" charset="0"/>
              </a:rPr>
              <a:t>; use </a:t>
            </a:r>
            <a:r>
              <a:rPr lang="it-IT" dirty="0" err="1" smtClean="0">
                <a:solidFill>
                  <a:srgbClr val="0C3051"/>
                </a:solidFill>
                <a:effectLst/>
                <a:latin typeface="DeLonghi Sans" charset="0"/>
              </a:rPr>
              <a:t>bold</a:t>
            </a:r>
            <a:r>
              <a:rPr lang="it-IT" dirty="0" smtClean="0">
                <a:solidFill>
                  <a:srgbClr val="0C3051"/>
                </a:solidFill>
                <a:effectLst/>
                <a:latin typeface="DeLonghi Sans" charset="0"/>
              </a:rPr>
              <a:t> font to </a:t>
            </a:r>
            <a:r>
              <a:rPr lang="it-IT" dirty="0" err="1" smtClean="0">
                <a:solidFill>
                  <a:srgbClr val="0C3051"/>
                </a:solidFill>
                <a:effectLst/>
                <a:latin typeface="DeLonghi Sans" charset="0"/>
              </a:rPr>
              <a:t>highlight</a:t>
            </a:r>
            <a:r>
              <a:rPr lang="it-IT" dirty="0" smtClean="0">
                <a:solidFill>
                  <a:srgbClr val="0C3051"/>
                </a:solidFill>
                <a:effectLst/>
                <a:latin typeface="DeLonghi Sans" charset="0"/>
              </a:rPr>
              <a:t> </a:t>
            </a:r>
            <a:r>
              <a:rPr lang="it-IT" dirty="0" err="1" smtClean="0">
                <a:solidFill>
                  <a:srgbClr val="0C3051"/>
                </a:solidFill>
                <a:effectLst/>
                <a:latin typeface="DeLonghi Sans" charset="0"/>
              </a:rPr>
              <a:t>words</a:t>
            </a:r>
            <a:r>
              <a:rPr lang="it-IT" dirty="0" smtClean="0">
                <a:solidFill>
                  <a:srgbClr val="0C3051"/>
                </a:solidFill>
                <a:effectLst/>
                <a:latin typeface="DeLonghi Sans" charset="0"/>
              </a:rPr>
              <a:t>. </a:t>
            </a:r>
          </a:p>
          <a:p>
            <a:r>
              <a:rPr lang="it-IT" dirty="0" smtClean="0">
                <a:solidFill>
                  <a:srgbClr val="0C3051"/>
                </a:solidFill>
                <a:effectLst/>
                <a:latin typeface="DeLonghi Sans" charset="0"/>
              </a:rPr>
              <a:t>Product </a:t>
            </a:r>
            <a:r>
              <a:rPr lang="it-IT" dirty="0" err="1" smtClean="0">
                <a:solidFill>
                  <a:srgbClr val="0C3051"/>
                </a:solidFill>
                <a:effectLst/>
                <a:latin typeface="DeLonghi Sans" charset="0"/>
              </a:rPr>
              <a:t>features</a:t>
            </a:r>
            <a:r>
              <a:rPr lang="it-IT" dirty="0" smtClean="0">
                <a:solidFill>
                  <a:srgbClr val="0C3051"/>
                </a:solidFill>
                <a:effectLst/>
                <a:latin typeface="DeLonghi Sans" charset="0"/>
              </a:rPr>
              <a:t>; use </a:t>
            </a:r>
            <a:r>
              <a:rPr lang="it-IT" dirty="0" err="1" smtClean="0">
                <a:solidFill>
                  <a:srgbClr val="0C3051"/>
                </a:solidFill>
                <a:effectLst/>
                <a:latin typeface="DeLonghi Sans" charset="0"/>
              </a:rPr>
              <a:t>bold</a:t>
            </a:r>
            <a:r>
              <a:rPr lang="it-IT" dirty="0" smtClean="0">
                <a:solidFill>
                  <a:srgbClr val="0C3051"/>
                </a:solidFill>
                <a:effectLst/>
                <a:latin typeface="DeLonghi Sans" charset="0"/>
              </a:rPr>
              <a:t> font to </a:t>
            </a:r>
            <a:r>
              <a:rPr lang="it-IT" dirty="0" err="1" smtClean="0">
                <a:solidFill>
                  <a:srgbClr val="0C3051"/>
                </a:solidFill>
                <a:effectLst/>
                <a:latin typeface="DeLonghi Sans" charset="0"/>
              </a:rPr>
              <a:t>highlight</a:t>
            </a:r>
            <a:r>
              <a:rPr lang="it-IT" dirty="0" smtClean="0">
                <a:solidFill>
                  <a:srgbClr val="0C3051"/>
                </a:solidFill>
                <a:effectLst/>
                <a:latin typeface="DeLonghi Sans" charset="0"/>
              </a:rPr>
              <a:t> </a:t>
            </a:r>
            <a:r>
              <a:rPr lang="it-IT" dirty="0" err="1" smtClean="0">
                <a:solidFill>
                  <a:srgbClr val="0C3051"/>
                </a:solidFill>
                <a:effectLst/>
                <a:latin typeface="DeLonghi Sans" charset="0"/>
              </a:rPr>
              <a:t>words</a:t>
            </a:r>
            <a:r>
              <a:rPr lang="it-IT" dirty="0" smtClean="0">
                <a:solidFill>
                  <a:srgbClr val="0C3051"/>
                </a:solidFill>
                <a:effectLst/>
                <a:latin typeface="DeLonghi Sans" charset="0"/>
              </a:rPr>
              <a:t>.</a:t>
            </a:r>
          </a:p>
          <a:p>
            <a:r>
              <a:rPr lang="it-IT" dirty="0" smtClean="0">
                <a:solidFill>
                  <a:srgbClr val="0C3051"/>
                </a:solidFill>
                <a:effectLst/>
                <a:latin typeface="DeLonghi Sans" charset="0"/>
              </a:rPr>
              <a:t>Product </a:t>
            </a:r>
            <a:r>
              <a:rPr lang="it-IT" dirty="0" err="1" smtClean="0">
                <a:solidFill>
                  <a:srgbClr val="0C3051"/>
                </a:solidFill>
                <a:effectLst/>
                <a:latin typeface="DeLonghi Sans" charset="0"/>
              </a:rPr>
              <a:t>features</a:t>
            </a:r>
            <a:r>
              <a:rPr lang="it-IT" dirty="0" smtClean="0">
                <a:solidFill>
                  <a:srgbClr val="0C3051"/>
                </a:solidFill>
                <a:effectLst/>
                <a:latin typeface="DeLonghi Sans" charset="0"/>
              </a:rPr>
              <a:t>; use </a:t>
            </a:r>
            <a:r>
              <a:rPr lang="it-IT" dirty="0" err="1" smtClean="0">
                <a:solidFill>
                  <a:srgbClr val="0C3051"/>
                </a:solidFill>
                <a:effectLst/>
                <a:latin typeface="DeLonghi Sans" charset="0"/>
              </a:rPr>
              <a:t>bold</a:t>
            </a:r>
            <a:r>
              <a:rPr lang="it-IT" dirty="0" smtClean="0">
                <a:solidFill>
                  <a:srgbClr val="0C3051"/>
                </a:solidFill>
                <a:effectLst/>
                <a:latin typeface="DeLonghi Sans" charset="0"/>
              </a:rPr>
              <a:t> font to </a:t>
            </a:r>
            <a:r>
              <a:rPr lang="it-IT" dirty="0" err="1" smtClean="0">
                <a:solidFill>
                  <a:srgbClr val="0C3051"/>
                </a:solidFill>
                <a:effectLst/>
                <a:latin typeface="DeLonghi Sans" charset="0"/>
              </a:rPr>
              <a:t>highlight</a:t>
            </a:r>
            <a:r>
              <a:rPr lang="it-IT" dirty="0" smtClean="0">
                <a:solidFill>
                  <a:srgbClr val="0C3051"/>
                </a:solidFill>
                <a:effectLst/>
                <a:latin typeface="DeLonghi Sans" charset="0"/>
              </a:rPr>
              <a:t> </a:t>
            </a:r>
            <a:r>
              <a:rPr lang="it-IT" dirty="0" err="1" smtClean="0">
                <a:solidFill>
                  <a:srgbClr val="0C3051"/>
                </a:solidFill>
                <a:effectLst/>
                <a:latin typeface="DeLonghi Sans" charset="0"/>
              </a:rPr>
              <a:t>words</a:t>
            </a:r>
            <a:r>
              <a:rPr lang="it-IT" dirty="0" smtClean="0">
                <a:solidFill>
                  <a:srgbClr val="0C3051"/>
                </a:solidFill>
                <a:effectLst/>
                <a:latin typeface="DeLonghi Sans" charset="0"/>
              </a:rPr>
              <a:t>. </a:t>
            </a:r>
          </a:p>
          <a:p>
            <a:r>
              <a:rPr lang="it-IT" dirty="0" smtClean="0">
                <a:solidFill>
                  <a:srgbClr val="0C3051"/>
                </a:solidFill>
                <a:effectLst/>
                <a:latin typeface="DeLonghi Sans" charset="0"/>
              </a:rPr>
              <a:t>Product </a:t>
            </a:r>
            <a:r>
              <a:rPr lang="it-IT" dirty="0" err="1" smtClean="0">
                <a:solidFill>
                  <a:srgbClr val="0C3051"/>
                </a:solidFill>
                <a:effectLst/>
                <a:latin typeface="DeLonghi Sans" charset="0"/>
              </a:rPr>
              <a:t>features</a:t>
            </a:r>
            <a:r>
              <a:rPr lang="it-IT" dirty="0" smtClean="0">
                <a:solidFill>
                  <a:srgbClr val="0C3051"/>
                </a:solidFill>
                <a:effectLst/>
                <a:latin typeface="DeLonghi Sans" charset="0"/>
              </a:rPr>
              <a:t>; use </a:t>
            </a:r>
            <a:r>
              <a:rPr lang="it-IT" dirty="0" err="1" smtClean="0">
                <a:solidFill>
                  <a:srgbClr val="0C3051"/>
                </a:solidFill>
                <a:effectLst/>
                <a:latin typeface="DeLonghi Sans" charset="0"/>
              </a:rPr>
              <a:t>bold</a:t>
            </a:r>
            <a:r>
              <a:rPr lang="it-IT" dirty="0" smtClean="0">
                <a:solidFill>
                  <a:srgbClr val="0C3051"/>
                </a:solidFill>
                <a:effectLst/>
                <a:latin typeface="DeLonghi Sans" charset="0"/>
              </a:rPr>
              <a:t> font to </a:t>
            </a:r>
            <a:r>
              <a:rPr lang="it-IT" dirty="0" err="1" smtClean="0">
                <a:solidFill>
                  <a:srgbClr val="0C3051"/>
                </a:solidFill>
                <a:effectLst/>
                <a:latin typeface="DeLonghi Sans" charset="0"/>
              </a:rPr>
              <a:t>highlight</a:t>
            </a:r>
            <a:r>
              <a:rPr lang="it-IT" dirty="0" smtClean="0">
                <a:solidFill>
                  <a:srgbClr val="0C3051"/>
                </a:solidFill>
                <a:effectLst/>
                <a:latin typeface="DeLonghi Sans" charset="0"/>
              </a:rPr>
              <a:t> </a:t>
            </a:r>
            <a:r>
              <a:rPr lang="it-IT" dirty="0" err="1" smtClean="0">
                <a:solidFill>
                  <a:srgbClr val="0C3051"/>
                </a:solidFill>
                <a:effectLst/>
                <a:latin typeface="DeLonghi Sans" charset="0"/>
              </a:rPr>
              <a:t>words</a:t>
            </a:r>
            <a:r>
              <a:rPr lang="it-IT" dirty="0" smtClean="0">
                <a:solidFill>
                  <a:srgbClr val="0C3051"/>
                </a:solidFill>
                <a:effectLst/>
                <a:latin typeface="DeLonghi Sans" charset="0"/>
              </a:rPr>
              <a:t>.</a:t>
            </a:r>
          </a:p>
          <a:p>
            <a:r>
              <a:rPr lang="it-IT" dirty="0" smtClean="0">
                <a:solidFill>
                  <a:srgbClr val="0C3051"/>
                </a:solidFill>
                <a:effectLst/>
                <a:latin typeface="DeLonghi Sans" charset="0"/>
              </a:rPr>
              <a:t>Product </a:t>
            </a:r>
            <a:r>
              <a:rPr lang="it-IT" dirty="0" err="1" smtClean="0">
                <a:solidFill>
                  <a:srgbClr val="0C3051"/>
                </a:solidFill>
                <a:effectLst/>
                <a:latin typeface="DeLonghi Sans" charset="0"/>
              </a:rPr>
              <a:t>features</a:t>
            </a:r>
            <a:r>
              <a:rPr lang="it-IT" dirty="0" smtClean="0">
                <a:solidFill>
                  <a:srgbClr val="0C3051"/>
                </a:solidFill>
                <a:effectLst/>
                <a:latin typeface="DeLonghi Sans" charset="0"/>
              </a:rPr>
              <a:t>; use </a:t>
            </a:r>
            <a:r>
              <a:rPr lang="it-IT" dirty="0" err="1" smtClean="0">
                <a:solidFill>
                  <a:srgbClr val="0C3051"/>
                </a:solidFill>
                <a:effectLst/>
                <a:latin typeface="DeLonghi Sans" charset="0"/>
              </a:rPr>
              <a:t>bold</a:t>
            </a:r>
            <a:r>
              <a:rPr lang="it-IT" dirty="0" smtClean="0">
                <a:solidFill>
                  <a:srgbClr val="0C3051"/>
                </a:solidFill>
                <a:effectLst/>
                <a:latin typeface="DeLonghi Sans" charset="0"/>
              </a:rPr>
              <a:t> font to </a:t>
            </a:r>
            <a:r>
              <a:rPr lang="it-IT" dirty="0" err="1" smtClean="0">
                <a:solidFill>
                  <a:srgbClr val="0C3051"/>
                </a:solidFill>
                <a:effectLst/>
                <a:latin typeface="DeLonghi Sans" charset="0"/>
              </a:rPr>
              <a:t>highlight</a:t>
            </a:r>
            <a:r>
              <a:rPr lang="it-IT" dirty="0" smtClean="0">
                <a:solidFill>
                  <a:srgbClr val="0C3051"/>
                </a:solidFill>
                <a:effectLst/>
                <a:latin typeface="DeLonghi Sans" charset="0"/>
              </a:rPr>
              <a:t> </a:t>
            </a:r>
            <a:r>
              <a:rPr lang="it-IT" dirty="0" err="1" smtClean="0">
                <a:solidFill>
                  <a:srgbClr val="0C3051"/>
                </a:solidFill>
                <a:effectLst/>
                <a:latin typeface="DeLonghi Sans" charset="0"/>
              </a:rPr>
              <a:t>words</a:t>
            </a:r>
            <a:r>
              <a:rPr lang="it-IT" dirty="0" smtClean="0">
                <a:solidFill>
                  <a:srgbClr val="0C3051"/>
                </a:solidFill>
                <a:effectLst/>
                <a:latin typeface="DeLonghi Sans" charset="0"/>
              </a:rPr>
              <a:t>. </a:t>
            </a:r>
          </a:p>
          <a:p>
            <a:r>
              <a:rPr lang="it-IT" dirty="0" smtClean="0">
                <a:solidFill>
                  <a:srgbClr val="0C3051"/>
                </a:solidFill>
                <a:effectLst/>
                <a:latin typeface="DeLonghi Sans" charset="0"/>
              </a:rPr>
              <a:t>Product </a:t>
            </a:r>
            <a:r>
              <a:rPr lang="it-IT" dirty="0" err="1" smtClean="0">
                <a:solidFill>
                  <a:srgbClr val="0C3051"/>
                </a:solidFill>
                <a:effectLst/>
                <a:latin typeface="DeLonghi Sans" charset="0"/>
              </a:rPr>
              <a:t>features</a:t>
            </a:r>
            <a:r>
              <a:rPr lang="it-IT" dirty="0" smtClean="0">
                <a:solidFill>
                  <a:srgbClr val="0C3051"/>
                </a:solidFill>
                <a:effectLst/>
                <a:latin typeface="DeLonghi Sans" charset="0"/>
              </a:rPr>
              <a:t>; use </a:t>
            </a:r>
            <a:r>
              <a:rPr lang="it-IT" dirty="0" err="1" smtClean="0">
                <a:solidFill>
                  <a:srgbClr val="0C3051"/>
                </a:solidFill>
                <a:effectLst/>
                <a:latin typeface="DeLonghi Sans" charset="0"/>
              </a:rPr>
              <a:t>bold</a:t>
            </a:r>
            <a:r>
              <a:rPr lang="it-IT" dirty="0" smtClean="0">
                <a:solidFill>
                  <a:srgbClr val="0C3051"/>
                </a:solidFill>
                <a:effectLst/>
                <a:latin typeface="DeLonghi Sans" charset="0"/>
              </a:rPr>
              <a:t> font to </a:t>
            </a:r>
            <a:r>
              <a:rPr lang="it-IT" dirty="0" err="1" smtClean="0">
                <a:solidFill>
                  <a:srgbClr val="0C3051"/>
                </a:solidFill>
                <a:effectLst/>
                <a:latin typeface="DeLonghi Sans" charset="0"/>
              </a:rPr>
              <a:t>highlight</a:t>
            </a:r>
            <a:r>
              <a:rPr lang="it-IT" dirty="0" smtClean="0">
                <a:solidFill>
                  <a:srgbClr val="0C3051"/>
                </a:solidFill>
                <a:effectLst/>
                <a:latin typeface="DeLonghi Sans" charset="0"/>
              </a:rPr>
              <a:t> </a:t>
            </a:r>
            <a:r>
              <a:rPr lang="it-IT" dirty="0" err="1" smtClean="0">
                <a:solidFill>
                  <a:srgbClr val="0C3051"/>
                </a:solidFill>
                <a:effectLst/>
                <a:latin typeface="DeLonghi Sans" charset="0"/>
              </a:rPr>
              <a:t>words</a:t>
            </a:r>
            <a:r>
              <a:rPr lang="it-IT" dirty="0" smtClean="0">
                <a:solidFill>
                  <a:srgbClr val="0C3051"/>
                </a:solidFill>
                <a:effectLst/>
                <a:latin typeface="DeLonghi Sans" charset="0"/>
              </a:rPr>
              <a:t>.</a:t>
            </a:r>
          </a:p>
          <a:p>
            <a:r>
              <a:rPr lang="it-IT" dirty="0" smtClean="0">
                <a:solidFill>
                  <a:srgbClr val="0C3051"/>
                </a:solidFill>
                <a:effectLst/>
                <a:latin typeface="DeLonghi Sans" charset="0"/>
              </a:rPr>
              <a:t>Product </a:t>
            </a:r>
            <a:r>
              <a:rPr lang="it-IT" dirty="0" err="1" smtClean="0">
                <a:solidFill>
                  <a:srgbClr val="0C3051"/>
                </a:solidFill>
                <a:effectLst/>
                <a:latin typeface="DeLonghi Sans" charset="0"/>
              </a:rPr>
              <a:t>features</a:t>
            </a:r>
            <a:r>
              <a:rPr lang="it-IT" dirty="0" smtClean="0">
                <a:solidFill>
                  <a:srgbClr val="0C3051"/>
                </a:solidFill>
                <a:effectLst/>
                <a:latin typeface="DeLonghi Sans" charset="0"/>
              </a:rPr>
              <a:t>; use </a:t>
            </a:r>
            <a:r>
              <a:rPr lang="it-IT" dirty="0" err="1" smtClean="0">
                <a:solidFill>
                  <a:srgbClr val="0C3051"/>
                </a:solidFill>
                <a:effectLst/>
                <a:latin typeface="DeLonghi Sans" charset="0"/>
              </a:rPr>
              <a:t>bold</a:t>
            </a:r>
            <a:r>
              <a:rPr lang="it-IT" dirty="0" smtClean="0">
                <a:solidFill>
                  <a:srgbClr val="0C3051"/>
                </a:solidFill>
                <a:effectLst/>
                <a:latin typeface="DeLonghi Sans" charset="0"/>
              </a:rPr>
              <a:t> font to </a:t>
            </a:r>
            <a:r>
              <a:rPr lang="it-IT" dirty="0" err="1" smtClean="0">
                <a:solidFill>
                  <a:srgbClr val="0C3051"/>
                </a:solidFill>
                <a:effectLst/>
                <a:latin typeface="DeLonghi Sans" charset="0"/>
              </a:rPr>
              <a:t>highlight</a:t>
            </a:r>
            <a:r>
              <a:rPr lang="it-IT" dirty="0" smtClean="0">
                <a:solidFill>
                  <a:srgbClr val="0C3051"/>
                </a:solidFill>
                <a:effectLst/>
                <a:latin typeface="DeLonghi Sans" charset="0"/>
              </a:rPr>
              <a:t> </a:t>
            </a:r>
            <a:r>
              <a:rPr lang="it-IT" dirty="0" err="1" smtClean="0">
                <a:solidFill>
                  <a:srgbClr val="0C3051"/>
                </a:solidFill>
                <a:effectLst/>
                <a:latin typeface="DeLonghi Sans" charset="0"/>
              </a:rPr>
              <a:t>words</a:t>
            </a:r>
            <a:r>
              <a:rPr lang="it-IT" dirty="0" smtClean="0">
                <a:solidFill>
                  <a:srgbClr val="0C3051"/>
                </a:solidFill>
                <a:effectLst/>
                <a:latin typeface="DeLonghi Sans" charset="0"/>
              </a:rPr>
              <a:t>. </a:t>
            </a:r>
          </a:p>
          <a:p>
            <a:r>
              <a:rPr lang="it-IT" dirty="0" smtClean="0">
                <a:solidFill>
                  <a:srgbClr val="0C3051"/>
                </a:solidFill>
                <a:effectLst/>
                <a:latin typeface="DeLonghi Sans" charset="0"/>
              </a:rPr>
              <a:t>Product </a:t>
            </a:r>
            <a:r>
              <a:rPr lang="it-IT" dirty="0" err="1" smtClean="0">
                <a:solidFill>
                  <a:srgbClr val="0C3051"/>
                </a:solidFill>
                <a:effectLst/>
                <a:latin typeface="DeLonghi Sans" charset="0"/>
              </a:rPr>
              <a:t>features</a:t>
            </a:r>
            <a:r>
              <a:rPr lang="it-IT" dirty="0" smtClean="0">
                <a:solidFill>
                  <a:srgbClr val="0C3051"/>
                </a:solidFill>
                <a:effectLst/>
                <a:latin typeface="DeLonghi Sans" charset="0"/>
              </a:rPr>
              <a:t>; use </a:t>
            </a:r>
            <a:r>
              <a:rPr lang="it-IT" dirty="0" err="1" smtClean="0">
                <a:solidFill>
                  <a:srgbClr val="0C3051"/>
                </a:solidFill>
                <a:effectLst/>
                <a:latin typeface="DeLonghi Sans" charset="0"/>
              </a:rPr>
              <a:t>bold</a:t>
            </a:r>
            <a:r>
              <a:rPr lang="it-IT" dirty="0" smtClean="0">
                <a:solidFill>
                  <a:srgbClr val="0C3051"/>
                </a:solidFill>
                <a:effectLst/>
                <a:latin typeface="DeLonghi Sans" charset="0"/>
              </a:rPr>
              <a:t> font to </a:t>
            </a:r>
            <a:r>
              <a:rPr lang="it-IT" dirty="0" err="1" smtClean="0">
                <a:solidFill>
                  <a:srgbClr val="0C3051"/>
                </a:solidFill>
                <a:effectLst/>
                <a:latin typeface="DeLonghi Sans" charset="0"/>
              </a:rPr>
              <a:t>highlight</a:t>
            </a:r>
            <a:r>
              <a:rPr lang="it-IT" dirty="0" smtClean="0">
                <a:solidFill>
                  <a:srgbClr val="0C3051"/>
                </a:solidFill>
                <a:effectLst/>
                <a:latin typeface="DeLonghi Sans" charset="0"/>
              </a:rPr>
              <a:t> </a:t>
            </a:r>
            <a:r>
              <a:rPr lang="it-IT" dirty="0" err="1" smtClean="0">
                <a:solidFill>
                  <a:srgbClr val="0C3051"/>
                </a:solidFill>
                <a:effectLst/>
                <a:latin typeface="DeLonghi Sans" charset="0"/>
              </a:rPr>
              <a:t>words</a:t>
            </a:r>
            <a:r>
              <a:rPr lang="it-IT" dirty="0" smtClean="0">
                <a:solidFill>
                  <a:srgbClr val="0C3051"/>
                </a:solidFill>
                <a:effectLst/>
                <a:latin typeface="DeLonghi Sans" charset="0"/>
              </a:rPr>
              <a:t>.</a:t>
            </a:r>
          </a:p>
          <a:p>
            <a:endParaRPr lang="it-IT" dirty="0" smtClean="0">
              <a:solidFill>
                <a:srgbClr val="0C3051"/>
              </a:solidFill>
              <a:effectLst/>
              <a:latin typeface="DeLonghi Sans" charset="0"/>
            </a:endParaRPr>
          </a:p>
        </p:txBody>
      </p:sp>
      <p:sp>
        <p:nvSpPr>
          <p:cNvPr id="34" name="Text Box 3"/>
          <p:cNvSpPr txBox="1">
            <a:spLocks/>
          </p:cNvSpPr>
          <p:nvPr userDrawn="1"/>
        </p:nvSpPr>
        <p:spPr bwMode="auto">
          <a:xfrm>
            <a:off x="260350" y="308980"/>
            <a:ext cx="1783355" cy="244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Lst>
        </p:spPr>
        <p:txBody>
          <a:bodyPr lIns="0" tIns="0" rIns="0" bIns="0" anchor="b" anchorCtr="0"/>
          <a:lstStyle/>
          <a:p>
            <a:pPr lvl="0">
              <a:lnSpc>
                <a:spcPct val="100000"/>
              </a:lnSpc>
            </a:pPr>
            <a:r>
              <a:rPr lang="it-IT" sz="1000" b="1" i="0" smtClean="0">
                <a:solidFill>
                  <a:schemeClr val="bg1"/>
                </a:solidFill>
                <a:latin typeface="DeLonghi Sans" charset="0"/>
                <a:ea typeface="DeLonghi Sans" charset="0"/>
                <a:cs typeface="DeLonghi Sans" charset="0"/>
              </a:rPr>
              <a:t>De’Longhi </a:t>
            </a:r>
            <a:r>
              <a:rPr lang="it-IT" sz="1000" b="1" i="0" err="1" smtClean="0">
                <a:solidFill>
                  <a:srgbClr val="FF8200"/>
                </a:solidFill>
                <a:latin typeface="DeLonghi Sans" charset="0"/>
                <a:ea typeface="DeLonghi Sans" charset="0"/>
                <a:cs typeface="DeLonghi Sans" charset="0"/>
              </a:rPr>
              <a:t>Heating</a:t>
            </a:r>
            <a:endParaRPr lang="it-IT" sz="1000" b="1" i="0">
              <a:solidFill>
                <a:srgbClr val="FF8200"/>
              </a:solidFill>
              <a:latin typeface="DeLonghi Sans" charset="0"/>
              <a:ea typeface="DeLonghi Sans" charset="0"/>
              <a:cs typeface="DeLonghi Sans" charset="0"/>
            </a:endParaRPr>
          </a:p>
        </p:txBody>
      </p:sp>
      <p:sp>
        <p:nvSpPr>
          <p:cNvPr id="35" name="Ovale 34"/>
          <p:cNvSpPr/>
          <p:nvPr userDrawn="1"/>
        </p:nvSpPr>
        <p:spPr bwMode="auto">
          <a:xfrm>
            <a:off x="6166991" y="273050"/>
            <a:ext cx="430659" cy="430659"/>
          </a:xfrm>
          <a:prstGeom prst="ellipse">
            <a:avLst/>
          </a:prstGeom>
          <a:solidFill>
            <a:srgbClr val="FF8200"/>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it-IT"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36" name="Segnaposto testo 6"/>
          <p:cNvSpPr>
            <a:spLocks noGrp="1"/>
          </p:cNvSpPr>
          <p:nvPr>
            <p:ph type="body" sz="quarter" idx="119" hasCustomPrompt="1"/>
          </p:nvPr>
        </p:nvSpPr>
        <p:spPr>
          <a:xfrm>
            <a:off x="2349500" y="9366250"/>
            <a:ext cx="2005013" cy="266700"/>
          </a:xfrm>
        </p:spPr>
        <p:txBody>
          <a:bodyPr lIns="0" tIns="0" rIns="0" bIns="0" anchor="b" anchorCtr="0"/>
          <a:lstStyle>
            <a:lvl1pPr>
              <a:lnSpc>
                <a:spcPct val="100000"/>
              </a:lnSpc>
              <a:defRPr sz="600" baseline="0"/>
            </a:lvl1pPr>
            <a:lvl2pPr>
              <a:lnSpc>
                <a:spcPct val="100000"/>
              </a:lnSpc>
              <a:defRPr sz="600"/>
            </a:lvl2pPr>
            <a:lvl3pPr>
              <a:lnSpc>
                <a:spcPct val="100000"/>
              </a:lnSpc>
              <a:defRPr sz="600"/>
            </a:lvl3pPr>
            <a:lvl4pPr>
              <a:lnSpc>
                <a:spcPct val="100000"/>
              </a:lnSpc>
              <a:defRPr sz="600"/>
            </a:lvl4pPr>
            <a:lvl5pPr>
              <a:lnSpc>
                <a:spcPct val="100000"/>
              </a:lnSpc>
              <a:defRPr sz="600"/>
            </a:lvl5pPr>
          </a:lstStyle>
          <a:p>
            <a:pPr lvl="0"/>
            <a:r>
              <a:rPr lang="it-IT" dirty="0" smtClean="0"/>
              <a:t>*in </a:t>
            </a:r>
            <a:r>
              <a:rPr lang="it-IT" dirty="0" err="1" smtClean="0"/>
              <a:t>comparison</a:t>
            </a:r>
            <a:r>
              <a:rPr lang="it-IT" dirty="0" smtClean="0"/>
              <a:t> with</a:t>
            </a:r>
            <a:r>
              <a:rPr lang="is-IS" dirty="0" smtClean="0"/>
              <a:t>…..</a:t>
            </a:r>
          </a:p>
          <a:p>
            <a:pPr lvl="0"/>
            <a:r>
              <a:rPr lang="is-IS" dirty="0" smtClean="0"/>
              <a:t>Second line notes.</a:t>
            </a:r>
            <a:endParaRPr lang="it-IT" dirty="0"/>
          </a:p>
        </p:txBody>
      </p:sp>
      <p:sp>
        <p:nvSpPr>
          <p:cNvPr id="6" name="Segnaposto testo 5"/>
          <p:cNvSpPr>
            <a:spLocks noGrp="1"/>
          </p:cNvSpPr>
          <p:nvPr>
            <p:ph type="body" sz="quarter" idx="120" hasCustomPrompt="1"/>
          </p:nvPr>
        </p:nvSpPr>
        <p:spPr>
          <a:xfrm>
            <a:off x="260350" y="3609792"/>
            <a:ext cx="1763713" cy="2377122"/>
          </a:xfrm>
        </p:spPr>
        <p:txBody>
          <a:bodyPr lIns="0" tIns="0" rIns="0" bIns="0"/>
          <a:lstStyle>
            <a:lvl1pPr marL="0" marR="0" indent="0" algn="l" defTabSz="232213" rtl="0" eaLnBrk="0" fontAlgn="base" latinLnBrk="0" hangingPunct="0">
              <a:lnSpc>
                <a:spcPct val="100000"/>
              </a:lnSpc>
              <a:spcBef>
                <a:spcPct val="0"/>
              </a:spcBef>
              <a:spcAft>
                <a:spcPct val="0"/>
              </a:spcAft>
              <a:buClrTx/>
              <a:buSzTx/>
              <a:buFontTx/>
              <a:buNone/>
              <a:tabLst/>
              <a:defRPr sz="900">
                <a:solidFill>
                  <a:schemeClr val="bg1"/>
                </a:solidFill>
              </a:defRPr>
            </a:lvl1pPr>
            <a:lvl2pPr algn="l">
              <a:lnSpc>
                <a:spcPct val="100000"/>
              </a:lnSpc>
              <a:defRPr sz="900">
                <a:solidFill>
                  <a:schemeClr val="bg1"/>
                </a:solidFill>
              </a:defRPr>
            </a:lvl2pPr>
            <a:lvl3pPr algn="l">
              <a:lnSpc>
                <a:spcPct val="100000"/>
              </a:lnSpc>
              <a:defRPr sz="900" b="1">
                <a:solidFill>
                  <a:schemeClr val="bg1"/>
                </a:solidFill>
              </a:defRPr>
            </a:lvl3pPr>
            <a:lvl4pPr algn="l">
              <a:lnSpc>
                <a:spcPct val="100000"/>
              </a:lnSpc>
              <a:defRPr sz="900">
                <a:solidFill>
                  <a:schemeClr val="bg1"/>
                </a:solidFill>
              </a:defRPr>
            </a:lvl4pPr>
            <a:lvl5pPr algn="l">
              <a:lnSpc>
                <a:spcPct val="100000"/>
              </a:lnSpc>
              <a:defRPr sz="900">
                <a:solidFill>
                  <a:schemeClr val="bg1"/>
                </a:solidFill>
              </a:defRPr>
            </a:lvl5pPr>
          </a:lstStyle>
          <a:p>
            <a:pPr marL="0" marR="0" lvl="0" indent="0" algn="l" defTabSz="232213" rtl="0" eaLnBrk="0" fontAlgn="base" latinLnBrk="0" hangingPunct="0">
              <a:lnSpc>
                <a:spcPct val="100000"/>
              </a:lnSpc>
              <a:spcBef>
                <a:spcPct val="0"/>
              </a:spcBef>
              <a:spcAft>
                <a:spcPct val="0"/>
              </a:spcAft>
              <a:buClrTx/>
              <a:buSzTx/>
              <a:buFontTx/>
              <a:buNone/>
              <a:tabLst/>
              <a:defRPr/>
            </a:pPr>
            <a:r>
              <a:rPr lang="it-IT" dirty="0" smtClean="0"/>
              <a:t>Fare clic per modificare gli stili del testo dello schema. Fare clic per modificare gli stili del testo dello schema. Fare clic per modificare gli stili del testo dello schema.</a:t>
            </a:r>
          </a:p>
          <a:p>
            <a:pPr marL="0" marR="0" lvl="0" indent="0" algn="l" defTabSz="232213" rtl="0" eaLnBrk="0" fontAlgn="base" latinLnBrk="0" hangingPunct="0">
              <a:lnSpc>
                <a:spcPct val="100000"/>
              </a:lnSpc>
              <a:spcBef>
                <a:spcPct val="0"/>
              </a:spcBef>
              <a:spcAft>
                <a:spcPct val="0"/>
              </a:spcAft>
              <a:buClrTx/>
              <a:buSzTx/>
              <a:buFontTx/>
              <a:buNone/>
              <a:tabLst/>
              <a:defRPr/>
            </a:pPr>
            <a:r>
              <a:rPr lang="it-IT" dirty="0" smtClean="0"/>
              <a:t>Fare clic per modificare gli stili del testo dello schema. Fare clic per modificare gli stili del testo dello schema. Fare clic per modificare gli stili del testo dello schema.</a:t>
            </a:r>
          </a:p>
          <a:p>
            <a:pPr marL="0" marR="0" lvl="0" indent="0" algn="l" defTabSz="232213" rtl="0" eaLnBrk="0" fontAlgn="base" latinLnBrk="0" hangingPunct="0">
              <a:lnSpc>
                <a:spcPct val="100000"/>
              </a:lnSpc>
              <a:spcBef>
                <a:spcPct val="0"/>
              </a:spcBef>
              <a:spcAft>
                <a:spcPct val="0"/>
              </a:spcAft>
              <a:buClrTx/>
              <a:buSzTx/>
              <a:buFontTx/>
              <a:buNone/>
              <a:tabLst/>
              <a:defRPr/>
            </a:pPr>
            <a:r>
              <a:rPr lang="it-IT" dirty="0" smtClean="0"/>
              <a:t>Fare clic per modificare gli stili del testo dello schema. Fare clic per modificare gli stili del testo dello schema. Fare clic per modificare gli stili del testo dello schema.</a:t>
            </a:r>
          </a:p>
          <a:p>
            <a:pPr marL="0" marR="0" lvl="0" indent="0" algn="l" defTabSz="232213" rtl="0" eaLnBrk="0" fontAlgn="base" latinLnBrk="0" hangingPunct="0">
              <a:lnSpc>
                <a:spcPct val="100000"/>
              </a:lnSpc>
              <a:spcBef>
                <a:spcPct val="0"/>
              </a:spcBef>
              <a:spcAft>
                <a:spcPct val="0"/>
              </a:spcAft>
              <a:buClrTx/>
              <a:buSzTx/>
              <a:buFontTx/>
              <a:buNone/>
              <a:tabLst/>
              <a:defRPr/>
            </a:pPr>
            <a:r>
              <a:rPr lang="it-IT" dirty="0" smtClean="0"/>
              <a:t>Fare clic per modificare gli stili del testo dello schema. </a:t>
            </a:r>
          </a:p>
        </p:txBody>
      </p:sp>
      <p:sp>
        <p:nvSpPr>
          <p:cNvPr id="38" name="Segnaposto contenuto 2"/>
          <p:cNvSpPr>
            <a:spLocks noGrp="1"/>
          </p:cNvSpPr>
          <p:nvPr>
            <p:ph sz="quarter" idx="90"/>
          </p:nvPr>
        </p:nvSpPr>
        <p:spPr>
          <a:xfrm>
            <a:off x="4556967" y="5208503"/>
            <a:ext cx="2052000" cy="71540"/>
          </a:xfrm>
          <a:solidFill>
            <a:schemeClr val="bg1"/>
          </a:solidFill>
        </p:spPr>
        <p:txBody>
          <a:bodyPr/>
          <a:lstStyle>
            <a:lvl1pPr>
              <a:lnSpc>
                <a:spcPct val="100000"/>
              </a:lnSpc>
              <a:defRPr sz="100">
                <a:solidFill>
                  <a:schemeClr val="bg1"/>
                </a:solidFill>
              </a:defRPr>
            </a:lvl1pPr>
          </a:lstStyle>
          <a:p>
            <a:endParaRPr lang="it-IT" dirty="0"/>
          </a:p>
        </p:txBody>
      </p:sp>
      <p:sp>
        <p:nvSpPr>
          <p:cNvPr id="58" name="Segnaposto testo 54"/>
          <p:cNvSpPr>
            <a:spLocks noGrp="1"/>
          </p:cNvSpPr>
          <p:nvPr>
            <p:ph type="body" sz="quarter" idx="21" hasCustomPrompt="1"/>
          </p:nvPr>
        </p:nvSpPr>
        <p:spPr>
          <a:xfrm>
            <a:off x="2349500" y="3993544"/>
            <a:ext cx="1293151" cy="1117125"/>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800" b="0" i="0" baseline="0">
                <a:latin typeface="DeLonghi Sans" charset="0"/>
                <a:ea typeface="DeLonghi Sans" charset="0"/>
                <a:cs typeface="DeLonghi Sans" charset="0"/>
              </a:defRPr>
            </a:lvl1pPr>
            <a:lvl2pPr>
              <a:lnSpc>
                <a:spcPct val="100000"/>
              </a:lnSpc>
              <a:defRPr sz="506"/>
            </a:lvl2pPr>
            <a:lvl3pPr>
              <a:lnSpc>
                <a:spcPct val="100000"/>
              </a:lnSpc>
              <a:defRPr sz="506"/>
            </a:lvl3pPr>
            <a:lvl4pPr>
              <a:lnSpc>
                <a:spcPct val="100000"/>
              </a:lnSpc>
              <a:defRPr sz="506"/>
            </a:lvl4pPr>
            <a:lvl5pPr>
              <a:lnSpc>
                <a:spcPct val="100000"/>
              </a:lnSpc>
              <a:defRPr sz="506"/>
            </a:lvl5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bg1"/>
                </a:solidFill>
                <a:effectLst/>
                <a:latin typeface="DeLonghi Sans Regolare" charset="0"/>
                <a:cs typeface="DeLonghi Sans Regolare" charset="0"/>
              </a:rPr>
              <a:t>With a depth of only 7,5 cm, the Slim Style offers maximum performance, </a:t>
            </a:r>
            <a:r>
              <a:rPr kumimoji="0" lang="en-GB" sz="900" b="0" i="0" u="none" strike="noStrike" cap="none" normalizeH="0" baseline="0" dirty="0" err="1" smtClean="0">
                <a:ln>
                  <a:noFill/>
                </a:ln>
                <a:solidFill>
                  <a:schemeClr val="bg1"/>
                </a:solidFill>
                <a:effectLst/>
                <a:latin typeface="DeLonghi Sans Regolare" charset="0"/>
                <a:cs typeface="DeLonghi Sans Regolare" charset="0"/>
              </a:rPr>
              <a:t>combininig</a:t>
            </a:r>
            <a:r>
              <a:rPr kumimoji="0" lang="en-GB" sz="900" b="0" i="0" u="none" strike="noStrike" cap="none" normalizeH="0" baseline="0" dirty="0" smtClean="0">
                <a:ln>
                  <a:noFill/>
                </a:ln>
                <a:solidFill>
                  <a:schemeClr val="bg1"/>
                </a:solidFill>
                <a:effectLst/>
                <a:latin typeface="DeLonghi Sans Regolare" charset="0"/>
                <a:cs typeface="DeLonghi Sans Regolare" charset="0"/>
              </a:rPr>
              <a:t> functionality and design</a:t>
            </a:r>
          </a:p>
        </p:txBody>
      </p:sp>
      <p:sp>
        <p:nvSpPr>
          <p:cNvPr id="59" name="Segnaposto testo 36"/>
          <p:cNvSpPr>
            <a:spLocks noGrp="1"/>
          </p:cNvSpPr>
          <p:nvPr>
            <p:ph type="body" sz="quarter" idx="33" hasCustomPrompt="1"/>
          </p:nvPr>
        </p:nvSpPr>
        <p:spPr>
          <a:xfrm>
            <a:off x="2349500" y="3611797"/>
            <a:ext cx="1292578" cy="371614"/>
          </a:xfrm>
          <a:prstGeom prst="rect">
            <a:avLst/>
          </a:prstGeom>
        </p:spPr>
        <p:txBody>
          <a:bodyPr/>
          <a:lstStyle>
            <a:lvl1pPr marL="0" marR="0" indent="0" algn="l" defTabSz="914400" rtl="0" eaLnBrk="1" fontAlgn="base" latinLnBrk="0" hangingPunct="1">
              <a:lnSpc>
                <a:spcPct val="100000"/>
              </a:lnSpc>
              <a:spcBef>
                <a:spcPct val="0"/>
              </a:spcBef>
              <a:spcAft>
                <a:spcPct val="0"/>
              </a:spcAft>
              <a:buClrTx/>
              <a:buSzTx/>
              <a:buFontTx/>
              <a:buNone/>
              <a:tabLst/>
              <a:defRPr lang="en-GB" sz="800" b="0" i="1" u="sng" kern="1200" dirty="0" smtClean="0">
                <a:solidFill>
                  <a:schemeClr val="bg1"/>
                </a:solidFill>
                <a:latin typeface="DeLonghi Sans" charset="0"/>
                <a:ea typeface="DeLonghi Sans" charset="0"/>
                <a:cs typeface="DeLonghi Sans" charset="0"/>
                <a:sym typeface="Poppins" charset="0"/>
              </a:defRPr>
            </a:lvl1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DeLonghi Sans" charset="0"/>
                <a:ea typeface="DeLonghi Sans" charset="0"/>
                <a:cs typeface="DeLonghi Sans" charset="0"/>
              </a:rPr>
              <a:t>PARAGRAPH</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DeLonghi Sans" charset="0"/>
                <a:ea typeface="DeLonghi Sans" charset="0"/>
                <a:cs typeface="DeLonghi Sans" charset="0"/>
              </a:rPr>
              <a:t>TITLE</a:t>
            </a:r>
          </a:p>
        </p:txBody>
      </p:sp>
      <p:sp>
        <p:nvSpPr>
          <p:cNvPr id="60" name="Segnaposto testo 54"/>
          <p:cNvSpPr>
            <a:spLocks noGrp="1"/>
          </p:cNvSpPr>
          <p:nvPr>
            <p:ph type="body" sz="quarter" idx="79" hasCustomPrompt="1"/>
          </p:nvPr>
        </p:nvSpPr>
        <p:spPr>
          <a:xfrm>
            <a:off x="3833273" y="3993545"/>
            <a:ext cx="1293151" cy="1118206"/>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800" b="0" i="0" baseline="0">
                <a:latin typeface="DeLonghi Sans" charset="0"/>
                <a:ea typeface="DeLonghi Sans" charset="0"/>
                <a:cs typeface="DeLonghi Sans" charset="0"/>
              </a:defRPr>
            </a:lvl1pPr>
            <a:lvl2pPr>
              <a:lnSpc>
                <a:spcPct val="100000"/>
              </a:lnSpc>
              <a:defRPr sz="506"/>
            </a:lvl2pPr>
            <a:lvl3pPr>
              <a:lnSpc>
                <a:spcPct val="100000"/>
              </a:lnSpc>
              <a:defRPr sz="506"/>
            </a:lvl3pPr>
            <a:lvl4pPr>
              <a:lnSpc>
                <a:spcPct val="100000"/>
              </a:lnSpc>
              <a:defRPr sz="506"/>
            </a:lvl4pPr>
            <a:lvl5pPr>
              <a:lnSpc>
                <a:spcPct val="100000"/>
              </a:lnSpc>
              <a:defRPr sz="506"/>
            </a:lvl5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bg1"/>
                </a:solidFill>
                <a:effectLst/>
                <a:latin typeface="DeLonghi Sans Regolare" charset="0"/>
                <a:cs typeface="DeLonghi Sans Regolare" charset="0"/>
              </a:rPr>
              <a:t>With a depth of only 7,5 cm, the Slim Style offers maximum performance, </a:t>
            </a:r>
            <a:r>
              <a:rPr kumimoji="0" lang="en-GB" sz="900" b="0" i="0" u="none" strike="noStrike" cap="none" normalizeH="0" baseline="0" dirty="0" err="1" smtClean="0">
                <a:ln>
                  <a:noFill/>
                </a:ln>
                <a:solidFill>
                  <a:schemeClr val="bg1"/>
                </a:solidFill>
                <a:effectLst/>
                <a:latin typeface="DeLonghi Sans Regolare" charset="0"/>
                <a:cs typeface="DeLonghi Sans Regolare" charset="0"/>
              </a:rPr>
              <a:t>combininig</a:t>
            </a:r>
            <a:r>
              <a:rPr kumimoji="0" lang="en-GB" sz="900" b="0" i="0" u="none" strike="noStrike" cap="none" normalizeH="0" baseline="0" dirty="0" smtClean="0">
                <a:ln>
                  <a:noFill/>
                </a:ln>
                <a:solidFill>
                  <a:schemeClr val="bg1"/>
                </a:solidFill>
                <a:effectLst/>
                <a:latin typeface="DeLonghi Sans Regolare" charset="0"/>
                <a:cs typeface="DeLonghi Sans Regolare" charset="0"/>
              </a:rPr>
              <a:t> functionality and design</a:t>
            </a:r>
          </a:p>
        </p:txBody>
      </p:sp>
      <p:sp>
        <p:nvSpPr>
          <p:cNvPr id="61" name="Segnaposto testo 36"/>
          <p:cNvSpPr>
            <a:spLocks noGrp="1"/>
          </p:cNvSpPr>
          <p:nvPr>
            <p:ph type="body" sz="quarter" idx="80" hasCustomPrompt="1"/>
          </p:nvPr>
        </p:nvSpPr>
        <p:spPr>
          <a:xfrm>
            <a:off x="3832265" y="3611797"/>
            <a:ext cx="1292578" cy="371614"/>
          </a:xfrm>
          <a:prstGeom prst="rect">
            <a:avLst/>
          </a:prstGeom>
        </p:spPr>
        <p:txBody>
          <a:bodyPr/>
          <a:lstStyle>
            <a:lvl1pPr marL="0" marR="0" indent="0" algn="l" defTabSz="914400" rtl="0" eaLnBrk="1" fontAlgn="base" latinLnBrk="0" hangingPunct="1">
              <a:lnSpc>
                <a:spcPct val="100000"/>
              </a:lnSpc>
              <a:spcBef>
                <a:spcPct val="0"/>
              </a:spcBef>
              <a:spcAft>
                <a:spcPct val="0"/>
              </a:spcAft>
              <a:buClrTx/>
              <a:buSzTx/>
              <a:buFontTx/>
              <a:buNone/>
              <a:tabLst/>
              <a:defRPr lang="en-GB" sz="800" b="0" i="0" u="sng" kern="1200" dirty="0" smtClean="0">
                <a:solidFill>
                  <a:schemeClr val="bg1"/>
                </a:solidFill>
                <a:latin typeface="DeLonghi Sans" charset="0"/>
                <a:ea typeface="DeLonghi Sans" charset="0"/>
                <a:cs typeface="DeLonghi Sans" charset="0"/>
                <a:sym typeface="Poppins" charset="0"/>
              </a:defRPr>
            </a:lvl1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DeLonghi Sans" charset="0"/>
                <a:ea typeface="DeLonghi Sans" charset="0"/>
                <a:cs typeface="DeLonghi Sans" charset="0"/>
              </a:rPr>
              <a:t>PARAGRAPH</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DeLonghi Sans" charset="0"/>
                <a:ea typeface="DeLonghi Sans" charset="0"/>
                <a:cs typeface="DeLonghi Sans" charset="0"/>
              </a:rPr>
              <a:t>TITLE</a:t>
            </a:r>
          </a:p>
        </p:txBody>
      </p:sp>
      <p:sp>
        <p:nvSpPr>
          <p:cNvPr id="62" name="Segnaposto testo 54"/>
          <p:cNvSpPr>
            <a:spLocks noGrp="1"/>
          </p:cNvSpPr>
          <p:nvPr>
            <p:ph type="body" sz="quarter" idx="82" hasCustomPrompt="1"/>
          </p:nvPr>
        </p:nvSpPr>
        <p:spPr>
          <a:xfrm>
            <a:off x="5292708" y="3993545"/>
            <a:ext cx="1304941" cy="1118206"/>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900" b="0" i="0" baseline="0">
                <a:latin typeface="DeLonghi Sans" charset="0"/>
                <a:ea typeface="DeLonghi Sans" charset="0"/>
                <a:cs typeface="DeLonghi Sans" charset="0"/>
              </a:defRPr>
            </a:lvl1pPr>
            <a:lvl2pPr>
              <a:lnSpc>
                <a:spcPct val="100000"/>
              </a:lnSpc>
              <a:defRPr sz="506"/>
            </a:lvl2pPr>
            <a:lvl3pPr>
              <a:lnSpc>
                <a:spcPct val="100000"/>
              </a:lnSpc>
              <a:defRPr sz="506"/>
            </a:lvl3pPr>
            <a:lvl4pPr>
              <a:lnSpc>
                <a:spcPct val="100000"/>
              </a:lnSpc>
              <a:defRPr sz="506"/>
            </a:lvl4pPr>
            <a:lvl5pPr>
              <a:lnSpc>
                <a:spcPct val="100000"/>
              </a:lnSpc>
              <a:defRPr sz="506"/>
            </a:lvl5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bg1"/>
                </a:solidFill>
                <a:effectLst/>
                <a:latin typeface="DeLonghi Sans Regolare" charset="0"/>
                <a:cs typeface="DeLonghi Sans Regolare" charset="0"/>
              </a:rPr>
              <a:t>With a depth of only 7,5 cm, the Slim Style offers maximum performance, </a:t>
            </a:r>
            <a:r>
              <a:rPr kumimoji="0" lang="en-GB" sz="900" b="0" i="0" u="none" strike="noStrike" cap="none" normalizeH="0" baseline="0" dirty="0" err="1" smtClean="0">
                <a:ln>
                  <a:noFill/>
                </a:ln>
                <a:solidFill>
                  <a:schemeClr val="bg1"/>
                </a:solidFill>
                <a:effectLst/>
                <a:latin typeface="DeLonghi Sans Regolare" charset="0"/>
                <a:cs typeface="DeLonghi Sans Regolare" charset="0"/>
              </a:rPr>
              <a:t>combininig</a:t>
            </a:r>
            <a:r>
              <a:rPr kumimoji="0" lang="en-GB" sz="900" b="0" i="0" u="none" strike="noStrike" cap="none" normalizeH="0" baseline="0" dirty="0" smtClean="0">
                <a:ln>
                  <a:noFill/>
                </a:ln>
                <a:solidFill>
                  <a:schemeClr val="bg1"/>
                </a:solidFill>
                <a:effectLst/>
                <a:latin typeface="DeLonghi Sans Regolare" charset="0"/>
                <a:cs typeface="DeLonghi Sans Regolare" charset="0"/>
              </a:rPr>
              <a:t> functionality and design</a:t>
            </a:r>
          </a:p>
        </p:txBody>
      </p:sp>
      <p:sp>
        <p:nvSpPr>
          <p:cNvPr id="63" name="Segnaposto testo 36"/>
          <p:cNvSpPr>
            <a:spLocks noGrp="1"/>
          </p:cNvSpPr>
          <p:nvPr>
            <p:ph type="body" sz="quarter" idx="83" hasCustomPrompt="1"/>
          </p:nvPr>
        </p:nvSpPr>
        <p:spPr>
          <a:xfrm>
            <a:off x="5290868" y="3611797"/>
            <a:ext cx="1306781" cy="371614"/>
          </a:xfrm>
          <a:prstGeom prst="rect">
            <a:avLst/>
          </a:prstGeom>
        </p:spPr>
        <p:txBody>
          <a:bodyPr/>
          <a:lstStyle>
            <a:lvl1pPr marL="0" marR="0" indent="0" algn="l" defTabSz="914400" rtl="0" eaLnBrk="1" fontAlgn="base" latinLnBrk="0" hangingPunct="1">
              <a:lnSpc>
                <a:spcPct val="100000"/>
              </a:lnSpc>
              <a:spcBef>
                <a:spcPct val="0"/>
              </a:spcBef>
              <a:spcAft>
                <a:spcPct val="0"/>
              </a:spcAft>
              <a:buClrTx/>
              <a:buSzTx/>
              <a:buFontTx/>
              <a:buNone/>
              <a:tabLst/>
              <a:defRPr lang="en-GB" sz="800" b="0" i="0" u="sng" kern="1200" dirty="0" smtClean="0">
                <a:solidFill>
                  <a:schemeClr val="bg1"/>
                </a:solidFill>
                <a:latin typeface="DeLonghi Sans" charset="0"/>
                <a:ea typeface="DeLonghi Sans" charset="0"/>
                <a:cs typeface="DeLonghi Sans" charset="0"/>
                <a:sym typeface="Poppins" charset="0"/>
              </a:defRPr>
            </a:lvl1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DeLonghi Sans" charset="0"/>
                <a:ea typeface="DeLonghi Sans" charset="0"/>
                <a:cs typeface="DeLonghi Sans" charset="0"/>
              </a:rPr>
              <a:t>PARAGRAPH</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DeLonghi Sans" charset="0"/>
                <a:ea typeface="DeLonghi Sans" charset="0"/>
                <a:cs typeface="DeLonghi Sans" charset="0"/>
              </a:rPr>
              <a:t>TITLE</a:t>
            </a:r>
          </a:p>
        </p:txBody>
      </p:sp>
      <p:sp>
        <p:nvSpPr>
          <p:cNvPr id="64" name="Segnaposto contenuto 2"/>
          <p:cNvSpPr>
            <a:spLocks noGrp="1"/>
          </p:cNvSpPr>
          <p:nvPr>
            <p:ph sz="quarter" idx="45"/>
          </p:nvPr>
        </p:nvSpPr>
        <p:spPr>
          <a:xfrm>
            <a:off x="2349500" y="3439250"/>
            <a:ext cx="1294754" cy="71540"/>
          </a:xfrm>
          <a:solidFill>
            <a:schemeClr val="bg1"/>
          </a:solidFill>
        </p:spPr>
        <p:txBody>
          <a:bodyPr/>
          <a:lstStyle>
            <a:lvl1pPr>
              <a:lnSpc>
                <a:spcPct val="100000"/>
              </a:lnSpc>
              <a:defRPr sz="100">
                <a:solidFill>
                  <a:schemeClr val="bg1"/>
                </a:solidFill>
              </a:defRPr>
            </a:lvl1pPr>
          </a:lstStyle>
          <a:p>
            <a:endParaRPr lang="it-IT" dirty="0"/>
          </a:p>
        </p:txBody>
      </p:sp>
      <p:sp>
        <p:nvSpPr>
          <p:cNvPr id="65" name="Segnaposto contenuto 2"/>
          <p:cNvSpPr>
            <a:spLocks noGrp="1"/>
          </p:cNvSpPr>
          <p:nvPr>
            <p:ph sz="quarter" idx="81"/>
          </p:nvPr>
        </p:nvSpPr>
        <p:spPr>
          <a:xfrm>
            <a:off x="3830089" y="3439250"/>
            <a:ext cx="1294754" cy="71540"/>
          </a:xfrm>
          <a:solidFill>
            <a:schemeClr val="bg1"/>
          </a:solidFill>
        </p:spPr>
        <p:txBody>
          <a:bodyPr/>
          <a:lstStyle>
            <a:lvl1pPr>
              <a:lnSpc>
                <a:spcPct val="100000"/>
              </a:lnSpc>
              <a:defRPr sz="100">
                <a:solidFill>
                  <a:schemeClr val="bg1"/>
                </a:solidFill>
              </a:defRPr>
            </a:lvl1pPr>
          </a:lstStyle>
          <a:p>
            <a:endParaRPr lang="it-IT" dirty="0"/>
          </a:p>
        </p:txBody>
      </p:sp>
      <p:sp>
        <p:nvSpPr>
          <p:cNvPr id="66" name="Segnaposto contenuto 2"/>
          <p:cNvSpPr>
            <a:spLocks noGrp="1"/>
          </p:cNvSpPr>
          <p:nvPr>
            <p:ph sz="quarter" idx="84"/>
          </p:nvPr>
        </p:nvSpPr>
        <p:spPr>
          <a:xfrm>
            <a:off x="5288692" y="3445892"/>
            <a:ext cx="1308957" cy="64898"/>
          </a:xfrm>
          <a:solidFill>
            <a:schemeClr val="bg1"/>
          </a:solidFill>
        </p:spPr>
        <p:txBody>
          <a:bodyPr/>
          <a:lstStyle>
            <a:lvl1pPr>
              <a:lnSpc>
                <a:spcPct val="100000"/>
              </a:lnSpc>
              <a:defRPr sz="100">
                <a:solidFill>
                  <a:schemeClr val="bg1"/>
                </a:solidFill>
              </a:defRPr>
            </a:lvl1pPr>
          </a:lstStyle>
          <a:p>
            <a:endParaRPr lang="it-IT" dirty="0"/>
          </a:p>
        </p:txBody>
      </p:sp>
      <p:sp>
        <p:nvSpPr>
          <p:cNvPr id="67" name="Segnaposto contenuto 2"/>
          <p:cNvSpPr>
            <a:spLocks noGrp="1"/>
          </p:cNvSpPr>
          <p:nvPr>
            <p:ph sz="quarter" idx="121"/>
          </p:nvPr>
        </p:nvSpPr>
        <p:spPr>
          <a:xfrm>
            <a:off x="4556967" y="5208503"/>
            <a:ext cx="2052000" cy="71540"/>
          </a:xfrm>
          <a:solidFill>
            <a:schemeClr val="bg1"/>
          </a:solidFill>
        </p:spPr>
        <p:txBody>
          <a:bodyPr/>
          <a:lstStyle>
            <a:lvl1pPr>
              <a:lnSpc>
                <a:spcPct val="100000"/>
              </a:lnSpc>
              <a:defRPr sz="100">
                <a:solidFill>
                  <a:schemeClr val="bg1"/>
                </a:solidFill>
              </a:defRPr>
            </a:lvl1pPr>
          </a:lstStyle>
          <a:p>
            <a:endParaRPr lang="it-IT" dirty="0"/>
          </a:p>
        </p:txBody>
      </p:sp>
      <p:sp>
        <p:nvSpPr>
          <p:cNvPr id="69" name="Segnaposto immagine 6"/>
          <p:cNvSpPr>
            <a:spLocks noGrp="1"/>
          </p:cNvSpPr>
          <p:nvPr>
            <p:ph type="pic" sz="quarter" idx="75"/>
          </p:nvPr>
        </p:nvSpPr>
        <p:spPr>
          <a:xfrm>
            <a:off x="2349500" y="2012435"/>
            <a:ext cx="1297842" cy="1297842"/>
          </a:xfrm>
          <a:prstGeom prst="rect">
            <a:avLst/>
          </a:prstGeom>
          <a:solidFill>
            <a:schemeClr val="tx1"/>
          </a:solidFill>
        </p:spPr>
        <p:txBody>
          <a:bodyPr/>
          <a:lstStyle>
            <a:lvl1pPr>
              <a:lnSpc>
                <a:spcPct val="100000"/>
              </a:lnSpc>
              <a:defRPr sz="500"/>
            </a:lvl1pPr>
          </a:lstStyle>
          <a:p>
            <a:endParaRPr lang="it-IT" dirty="0"/>
          </a:p>
        </p:txBody>
      </p:sp>
      <p:sp>
        <p:nvSpPr>
          <p:cNvPr id="70" name="Segnaposto immagine 6"/>
          <p:cNvSpPr>
            <a:spLocks noGrp="1"/>
          </p:cNvSpPr>
          <p:nvPr>
            <p:ph type="pic" sz="quarter" idx="122"/>
          </p:nvPr>
        </p:nvSpPr>
        <p:spPr>
          <a:xfrm>
            <a:off x="5299808" y="2015438"/>
            <a:ext cx="1297842" cy="1297842"/>
          </a:xfrm>
          <a:prstGeom prst="rect">
            <a:avLst/>
          </a:prstGeom>
          <a:solidFill>
            <a:schemeClr val="tx1"/>
          </a:solidFill>
        </p:spPr>
        <p:txBody>
          <a:bodyPr/>
          <a:lstStyle>
            <a:lvl1pPr>
              <a:lnSpc>
                <a:spcPct val="100000"/>
              </a:lnSpc>
              <a:defRPr sz="500"/>
            </a:lvl1pPr>
          </a:lstStyle>
          <a:p>
            <a:endParaRPr lang="it-IT" dirty="0"/>
          </a:p>
        </p:txBody>
      </p:sp>
      <p:sp>
        <p:nvSpPr>
          <p:cNvPr id="71" name="Segnaposto immagine 6"/>
          <p:cNvSpPr>
            <a:spLocks noGrp="1"/>
          </p:cNvSpPr>
          <p:nvPr>
            <p:ph type="pic" sz="quarter" idx="123"/>
          </p:nvPr>
        </p:nvSpPr>
        <p:spPr>
          <a:xfrm>
            <a:off x="3821699" y="2016189"/>
            <a:ext cx="1297842" cy="1297842"/>
          </a:xfrm>
          <a:prstGeom prst="rect">
            <a:avLst/>
          </a:prstGeom>
          <a:solidFill>
            <a:schemeClr val="tx1"/>
          </a:solidFill>
        </p:spPr>
        <p:txBody>
          <a:bodyPr/>
          <a:lstStyle>
            <a:lvl1pPr>
              <a:lnSpc>
                <a:spcPct val="100000"/>
              </a:lnSpc>
              <a:defRPr sz="500"/>
            </a:lvl1pPr>
          </a:lstStyle>
          <a:p>
            <a:endParaRPr lang="it-IT" dirty="0"/>
          </a:p>
        </p:txBody>
      </p:sp>
      <p:sp>
        <p:nvSpPr>
          <p:cNvPr id="72" name="Segnaposto immagine 6"/>
          <p:cNvSpPr>
            <a:spLocks noGrp="1"/>
          </p:cNvSpPr>
          <p:nvPr>
            <p:ph type="pic" sz="quarter" idx="124"/>
          </p:nvPr>
        </p:nvSpPr>
        <p:spPr>
          <a:xfrm>
            <a:off x="260349" y="741433"/>
            <a:ext cx="1763713" cy="2073838"/>
          </a:xfrm>
          <a:prstGeom prst="rect">
            <a:avLst/>
          </a:prstGeom>
          <a:solidFill>
            <a:schemeClr val="tx1"/>
          </a:solidFill>
        </p:spPr>
        <p:txBody>
          <a:bodyPr/>
          <a:lstStyle>
            <a:lvl1pPr>
              <a:lnSpc>
                <a:spcPct val="100000"/>
              </a:lnSpc>
              <a:defRPr sz="500"/>
            </a:lvl1pPr>
          </a:lstStyle>
          <a:p>
            <a:endParaRPr lang="it-IT" dirty="0"/>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068">
          <p15:clr>
            <a:srgbClr val="FBAE40"/>
          </p15:clr>
        </p15:guide>
        <p15:guide id="3" pos="164">
          <p15:clr>
            <a:srgbClr val="FBAE40"/>
          </p15:clr>
        </p15:guide>
        <p15:guide id="4" pos="4156">
          <p15:clr>
            <a:srgbClr val="FBAE40"/>
          </p15:clr>
        </p15:guide>
        <p15:guide id="6" orient="horz" pos="172">
          <p15:clr>
            <a:srgbClr val="FBAE40"/>
          </p15:clr>
        </p15:guide>
        <p15:guide id="7" orient="horz" pos="330" userDrawn="1">
          <p15:clr>
            <a:srgbClr val="FBAE40"/>
          </p15:clr>
        </p15:guide>
        <p15:guide id="8" orient="horz" pos="5751" userDrawn="1">
          <p15:clr>
            <a:srgbClr val="FBAE40"/>
          </p15:clr>
        </p15:guide>
        <p15:guide id="9" pos="1480" userDrawn="1">
          <p15:clr>
            <a:srgbClr val="FBAE40"/>
          </p15:clr>
        </p15:guide>
        <p15:guide id="10" pos="127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BREAKFAST product">
    <p:spTree>
      <p:nvGrpSpPr>
        <p:cNvPr id="1" name=""/>
        <p:cNvGrpSpPr/>
        <p:nvPr/>
      </p:nvGrpSpPr>
      <p:grpSpPr>
        <a:xfrm>
          <a:off x="0" y="0"/>
          <a:ext cx="0" cy="0"/>
          <a:chOff x="0" y="0"/>
          <a:chExt cx="0" cy="0"/>
        </a:xfrm>
      </p:grpSpPr>
      <p:cxnSp>
        <p:nvCxnSpPr>
          <p:cNvPr id="5" name="Connettore 1 4"/>
          <p:cNvCxnSpPr/>
          <p:nvPr userDrawn="1"/>
        </p:nvCxnSpPr>
        <p:spPr bwMode="auto">
          <a:xfrm>
            <a:off x="2203334" y="273050"/>
            <a:ext cx="0" cy="9359900"/>
          </a:xfrm>
          <a:prstGeom prst="line">
            <a:avLst/>
          </a:prstGeom>
          <a:blipFill dpi="0" rotWithShape="0">
            <a:blip r:embed="rId2"/>
            <a:srcRect/>
            <a:tile tx="0" ty="0" sx="100000" sy="100000" flip="none" algn="tl"/>
          </a:blipFill>
          <a:ln w="25400" cap="flat" cmpd="sng" algn="ctr">
            <a:solidFill>
              <a:schemeClr val="bg1"/>
            </a:solidFill>
            <a:prstDash val="solid"/>
            <a:miter lim="400000"/>
            <a:headEnd type="none" w="med" len="med"/>
            <a:tailEnd type="none" w="med" len="med"/>
          </a:ln>
          <a:effectLst/>
        </p:spPr>
      </p:cxnSp>
      <p:sp>
        <p:nvSpPr>
          <p:cNvPr id="27" name="Segnaposto tabella 75"/>
          <p:cNvSpPr>
            <a:spLocks noGrp="1"/>
          </p:cNvSpPr>
          <p:nvPr>
            <p:ph type="tbl" sz="quarter" idx="32"/>
          </p:nvPr>
        </p:nvSpPr>
        <p:spPr>
          <a:xfrm>
            <a:off x="4576501" y="5339474"/>
            <a:ext cx="2021149" cy="3205923"/>
          </a:xfrm>
          <a:prstGeom prst="rect">
            <a:avLst/>
          </a:prstGeom>
        </p:spPr>
        <p:txBody>
          <a:bodyPr/>
          <a:lstStyle>
            <a:lvl1pPr rtl="0" eaLnBrk="1" fontAlgn="b" latinLnBrk="0" hangingPunct="1">
              <a:defRPr lang="it-IT" sz="450" b="0" i="0" u="none" strike="noStrike" kern="1200" dirty="0" err="1" smtClean="0">
                <a:solidFill>
                  <a:schemeClr val="bg1"/>
                </a:solidFill>
                <a:latin typeface="DeLonghi Sans" charset="0"/>
                <a:ea typeface="DeLonghi Sans" charset="0"/>
                <a:cs typeface="DeLonghi Sans" charset="0"/>
              </a:defRPr>
            </a:lvl1pPr>
          </a:lstStyle>
          <a:p>
            <a:endParaRPr lang="it-IT"/>
          </a:p>
        </p:txBody>
      </p:sp>
      <p:sp>
        <p:nvSpPr>
          <p:cNvPr id="29" name="Titolo 82"/>
          <p:cNvSpPr>
            <a:spLocks noGrp="1"/>
          </p:cNvSpPr>
          <p:nvPr>
            <p:ph type="title" hasCustomPrompt="1"/>
          </p:nvPr>
        </p:nvSpPr>
        <p:spPr>
          <a:xfrm>
            <a:off x="276300" y="2892460"/>
            <a:ext cx="1747763" cy="556418"/>
          </a:xfrm>
          <a:prstGeom prst="rect">
            <a:avLst/>
          </a:prstGeom>
        </p:spPr>
        <p:txBody>
          <a:bodyPr/>
          <a:lstStyle>
            <a:lvl1pPr>
              <a:defRPr sz="1800" baseline="0"/>
            </a:lvl1pPr>
          </a:lstStyle>
          <a:p>
            <a:pPr eaLnBrk="1">
              <a:defRPr/>
            </a:pPr>
            <a:r>
              <a:rPr lang="en-US" altLang="x-none" dirty="0" smtClean="0"/>
              <a:t>Product Name</a:t>
            </a:r>
            <a:br>
              <a:rPr lang="en-US" altLang="x-none" dirty="0" smtClean="0"/>
            </a:br>
            <a:r>
              <a:rPr lang="en-US" altLang="x-none" dirty="0" smtClean="0"/>
              <a:t>two lines</a:t>
            </a:r>
            <a:endParaRPr lang="x-none" altLang="x-none" dirty="0"/>
          </a:p>
        </p:txBody>
      </p:sp>
      <p:sp>
        <p:nvSpPr>
          <p:cNvPr id="42" name="Segnaposto testo 90"/>
          <p:cNvSpPr>
            <a:spLocks noGrp="1"/>
          </p:cNvSpPr>
          <p:nvPr>
            <p:ph type="body" sz="quarter" idx="43" hasCustomPrompt="1"/>
          </p:nvPr>
        </p:nvSpPr>
        <p:spPr>
          <a:xfrm>
            <a:off x="3324708" y="273050"/>
            <a:ext cx="2760347" cy="280323"/>
          </a:xfrm>
          <a:prstGeom prst="rect">
            <a:avLst/>
          </a:prstGeom>
        </p:spPr>
        <p:txBody>
          <a:bodyPr lIns="0" tIns="0" rIns="0" bIns="0" anchor="b" anchorCtr="0"/>
          <a:lstStyle>
            <a:lvl1pPr algn="r">
              <a:lnSpc>
                <a:spcPct val="100000"/>
              </a:lnSpc>
              <a:defRPr lang="it-IT" sz="1000" b="1" i="0" kern="1200" baseline="0" dirty="0" smtClean="0">
                <a:solidFill>
                  <a:schemeClr val="bg1"/>
                </a:solidFill>
                <a:latin typeface="DeLonghi Sans" charset="0"/>
                <a:ea typeface="DeLonghi Sans" charset="0"/>
                <a:cs typeface="DeLonghi Sans" charset="0"/>
                <a:sym typeface="Poppins Medium" charset="0"/>
              </a:defRPr>
            </a:lvl1pPr>
          </a:lstStyle>
          <a:p>
            <a:pPr lvl="0"/>
            <a:r>
              <a:rPr lang="it-IT" dirty="0" smtClean="0"/>
              <a:t>PRODUCT CATEGORY</a:t>
            </a:r>
            <a:endParaRPr lang="it-IT" dirty="0"/>
          </a:p>
        </p:txBody>
      </p:sp>
      <p:sp>
        <p:nvSpPr>
          <p:cNvPr id="68" name="Segnaposto testo 5"/>
          <p:cNvSpPr>
            <a:spLocks noGrp="1"/>
          </p:cNvSpPr>
          <p:nvPr>
            <p:ph type="body" sz="quarter" idx="67" hasCustomPrompt="1"/>
          </p:nvPr>
        </p:nvSpPr>
        <p:spPr>
          <a:xfrm>
            <a:off x="4577862" y="8804030"/>
            <a:ext cx="2019788" cy="828919"/>
          </a:xfrm>
          <a:prstGeom prst="rect">
            <a:avLst/>
          </a:prstGeom>
          <a:ln w="15875">
            <a:solidFill>
              <a:schemeClr val="accent2"/>
            </a:solidFill>
          </a:ln>
        </p:spPr>
        <p:txBody>
          <a:bodyPr anchor="ctr"/>
          <a:lstStyle>
            <a:lvl1pPr algn="ctr">
              <a:defRPr sz="1000"/>
            </a:lvl1pPr>
          </a:lstStyle>
          <a:p>
            <a:pPr lvl="0"/>
            <a:r>
              <a:rPr lang="it-IT" dirty="0" err="1" smtClean="0"/>
              <a:t>Barcode</a:t>
            </a:r>
            <a:r>
              <a:rPr lang="it-IT" dirty="0" smtClean="0"/>
              <a:t> and </a:t>
            </a:r>
            <a:r>
              <a:rPr lang="it-IT" dirty="0" err="1" smtClean="0"/>
              <a:t>codes</a:t>
            </a:r>
            <a:endParaRPr lang="it-IT" dirty="0"/>
          </a:p>
        </p:txBody>
      </p:sp>
      <p:pic>
        <p:nvPicPr>
          <p:cNvPr id="101" name="Immagine 100"/>
          <p:cNvPicPr>
            <a:picLocks noChangeAspect="1"/>
          </p:cNvPicPr>
          <p:nvPr userDrawn="1"/>
        </p:nvPicPr>
        <p:blipFill>
          <a:blip r:embed="rId3"/>
          <a:stretch>
            <a:fillRect/>
          </a:stretch>
        </p:blipFill>
        <p:spPr>
          <a:xfrm>
            <a:off x="722577" y="9350054"/>
            <a:ext cx="909589" cy="282896"/>
          </a:xfrm>
          <a:prstGeom prst="rect">
            <a:avLst/>
          </a:prstGeom>
        </p:spPr>
      </p:pic>
      <p:sp>
        <p:nvSpPr>
          <p:cNvPr id="3" name="Segnaposto testo 2"/>
          <p:cNvSpPr>
            <a:spLocks noGrp="1"/>
          </p:cNvSpPr>
          <p:nvPr>
            <p:ph type="body" sz="quarter" idx="87" hasCustomPrompt="1"/>
          </p:nvPr>
        </p:nvSpPr>
        <p:spPr>
          <a:xfrm>
            <a:off x="2349500" y="5206042"/>
            <a:ext cx="2066556" cy="2756676"/>
          </a:xfrm>
        </p:spPr>
        <p:txBody>
          <a:bodyPr/>
          <a:lstStyle>
            <a:lvl1pPr marL="0" marR="0" indent="0" algn="l" defTabSz="232213" rtl="0" eaLnBrk="0" fontAlgn="base" latinLnBrk="0" hangingPunct="0">
              <a:lnSpc>
                <a:spcPct val="100000"/>
              </a:lnSpc>
              <a:spcBef>
                <a:spcPct val="0"/>
              </a:spcBef>
              <a:spcAft>
                <a:spcPct val="0"/>
              </a:spcAft>
              <a:buClrTx/>
              <a:buSzTx/>
              <a:buFontTx/>
              <a:buNone/>
              <a:tabLst/>
              <a:defRPr sz="900">
                <a:solidFill>
                  <a:schemeClr val="bg1"/>
                </a:solidFill>
              </a:defRPr>
            </a:lvl1pPr>
          </a:lstStyle>
          <a:p>
            <a:pPr marL="0" marR="0" lvl="0" indent="0" algn="l" defTabSz="232213" rtl="0" eaLnBrk="0" fontAlgn="base" latinLnBrk="0" hangingPunct="0">
              <a:lnSpc>
                <a:spcPct val="100000"/>
              </a:lnSpc>
              <a:spcBef>
                <a:spcPct val="0"/>
              </a:spcBef>
              <a:spcAft>
                <a:spcPct val="0"/>
              </a:spcAft>
              <a:buClrTx/>
              <a:buSzTx/>
              <a:buFontTx/>
              <a:buNone/>
              <a:tabLst/>
              <a:defRPr/>
            </a:pPr>
            <a:r>
              <a:rPr lang="it-IT" dirty="0" smtClean="0"/>
              <a:t>Fare clic per modificare gli stili del testo dello schema. Fare clic per modificare gli stili del testo dello schema. Fare clic per modificare gli stili del testo dello schema.</a:t>
            </a:r>
          </a:p>
          <a:p>
            <a:pPr marL="0" marR="0" lvl="0" indent="0" algn="l" defTabSz="232213" rtl="0" eaLnBrk="0" fontAlgn="base" latinLnBrk="0" hangingPunct="0">
              <a:lnSpc>
                <a:spcPct val="100000"/>
              </a:lnSpc>
              <a:spcBef>
                <a:spcPct val="0"/>
              </a:spcBef>
              <a:spcAft>
                <a:spcPct val="0"/>
              </a:spcAft>
              <a:buClrTx/>
              <a:buSzTx/>
              <a:buFontTx/>
              <a:buNone/>
              <a:tabLst/>
              <a:defRPr/>
            </a:pPr>
            <a:r>
              <a:rPr lang="it-IT" dirty="0" smtClean="0"/>
              <a:t>Fare clic per modificare gli stili del testo dello schema. Fare clic per modificare gli stili del testo dello schema. Fare clic per modificare gli stili del testo dello schema.</a:t>
            </a:r>
          </a:p>
          <a:p>
            <a:pPr marL="0" marR="0" lvl="0" indent="0" algn="l" defTabSz="232213" rtl="0" eaLnBrk="0" fontAlgn="base" latinLnBrk="0" hangingPunct="0">
              <a:lnSpc>
                <a:spcPct val="100000"/>
              </a:lnSpc>
              <a:spcBef>
                <a:spcPct val="0"/>
              </a:spcBef>
              <a:spcAft>
                <a:spcPct val="0"/>
              </a:spcAft>
              <a:buClrTx/>
              <a:buSzTx/>
              <a:buFontTx/>
              <a:buNone/>
              <a:tabLst/>
              <a:defRPr/>
            </a:pPr>
            <a:r>
              <a:rPr lang="it-IT" dirty="0" smtClean="0"/>
              <a:t>Fare clic per modificare gli stili del testo dello schema. Fare clic per modificare gli stili del testo dello schema. Fare clic per modificare gli stili del testo dello schema.</a:t>
            </a:r>
          </a:p>
          <a:p>
            <a:pPr marL="0" marR="0" lvl="0" indent="0" algn="l" defTabSz="232213" rtl="0" eaLnBrk="0" fontAlgn="base" latinLnBrk="0" hangingPunct="0">
              <a:lnSpc>
                <a:spcPct val="100000"/>
              </a:lnSpc>
              <a:spcBef>
                <a:spcPct val="0"/>
              </a:spcBef>
              <a:spcAft>
                <a:spcPct val="0"/>
              </a:spcAft>
              <a:buClrTx/>
              <a:buSzTx/>
              <a:buFontTx/>
              <a:buNone/>
              <a:tabLst/>
              <a:defRPr/>
            </a:pPr>
            <a:r>
              <a:rPr lang="it-IT" dirty="0" smtClean="0"/>
              <a:t>Fare clic per modificare gli stili del testo dello schema. </a:t>
            </a:r>
          </a:p>
        </p:txBody>
      </p:sp>
      <p:sp>
        <p:nvSpPr>
          <p:cNvPr id="18" name="Segnaposto testo 17"/>
          <p:cNvSpPr>
            <a:spLocks noGrp="1"/>
          </p:cNvSpPr>
          <p:nvPr>
            <p:ph type="body" sz="quarter" idx="89" hasCustomPrompt="1"/>
          </p:nvPr>
        </p:nvSpPr>
        <p:spPr>
          <a:xfrm>
            <a:off x="2349500" y="1057820"/>
            <a:ext cx="4248150" cy="615553"/>
          </a:xfrm>
        </p:spPr>
        <p:txBody>
          <a:bodyPr wrap="square" lIns="0" tIns="0" rIns="0" bIns="0">
            <a:spAutoFit/>
          </a:bodyPr>
          <a:lstStyle>
            <a:lvl1pPr>
              <a:lnSpc>
                <a:spcPct val="100000"/>
              </a:lnSpc>
              <a:defRPr sz="2000" b="1" i="0">
                <a:latin typeface="DeLonghi Sans" charset="0"/>
                <a:ea typeface="DeLonghi Sans" charset="0"/>
                <a:cs typeface="DeLonghi Sans" charset="0"/>
              </a:defRPr>
            </a:lvl1pPr>
          </a:lstStyle>
          <a:p>
            <a:pPr lvl="0"/>
            <a:r>
              <a:rPr lang="it-IT" dirty="0" smtClean="0"/>
              <a:t>Testo per risaltare aspetti di marketing, prodotto, promozione</a:t>
            </a:r>
            <a:r>
              <a:rPr lang="is-IS" dirty="0" smtClean="0"/>
              <a:t>…</a:t>
            </a:r>
            <a:endParaRPr lang="it-IT" dirty="0"/>
          </a:p>
        </p:txBody>
      </p:sp>
      <p:sp>
        <p:nvSpPr>
          <p:cNvPr id="31" name="Segnaposto testo 13"/>
          <p:cNvSpPr>
            <a:spLocks noGrp="1"/>
          </p:cNvSpPr>
          <p:nvPr>
            <p:ph type="body" sz="quarter" idx="113" hasCustomPrompt="1"/>
          </p:nvPr>
        </p:nvSpPr>
        <p:spPr>
          <a:xfrm>
            <a:off x="260648" y="6090321"/>
            <a:ext cx="1763415" cy="2435500"/>
          </a:xfrm>
        </p:spPr>
        <p:txBody>
          <a:bodyPr lIns="0" tIns="0" rIns="0" bIns="0"/>
          <a:lstStyle>
            <a:lvl1pPr marL="171450" marR="0" indent="-171450" algn="l" defTabSz="232213" rtl="0" eaLnBrk="0" fontAlgn="base" latinLnBrk="0" hangingPunct="0">
              <a:lnSpc>
                <a:spcPct val="100000"/>
              </a:lnSpc>
              <a:spcBef>
                <a:spcPct val="0"/>
              </a:spcBef>
              <a:spcAft>
                <a:spcPct val="0"/>
              </a:spcAft>
              <a:buClrTx/>
              <a:buSzTx/>
              <a:buFont typeface="Wingdings" charset="2"/>
              <a:buChar char="§"/>
              <a:tabLst/>
              <a:defRPr sz="900" baseline="0"/>
            </a:lvl1pPr>
            <a:lvl2pPr>
              <a:lnSpc>
                <a:spcPct val="100000"/>
              </a:lnSpc>
              <a:defRPr sz="900"/>
            </a:lvl2pPr>
            <a:lvl3pPr>
              <a:lnSpc>
                <a:spcPct val="100000"/>
              </a:lnSpc>
              <a:defRPr sz="900"/>
            </a:lvl3pPr>
            <a:lvl4pPr>
              <a:lnSpc>
                <a:spcPct val="100000"/>
              </a:lnSpc>
              <a:defRPr sz="900"/>
            </a:lvl4pPr>
            <a:lvl5pPr>
              <a:lnSpc>
                <a:spcPct val="100000"/>
              </a:lnSpc>
              <a:defRPr sz="900"/>
            </a:lvl5pPr>
          </a:lstStyle>
          <a:p>
            <a:r>
              <a:rPr lang="it-IT" dirty="0" smtClean="0">
                <a:solidFill>
                  <a:srgbClr val="0C3051"/>
                </a:solidFill>
                <a:effectLst/>
                <a:latin typeface="DeLonghi Sans" charset="0"/>
              </a:rPr>
              <a:t>Product </a:t>
            </a:r>
            <a:r>
              <a:rPr lang="it-IT" dirty="0" err="1" smtClean="0">
                <a:solidFill>
                  <a:srgbClr val="0C3051"/>
                </a:solidFill>
                <a:effectLst/>
                <a:latin typeface="DeLonghi Sans" charset="0"/>
              </a:rPr>
              <a:t>features</a:t>
            </a:r>
            <a:r>
              <a:rPr lang="it-IT" dirty="0" smtClean="0">
                <a:solidFill>
                  <a:srgbClr val="0C3051"/>
                </a:solidFill>
                <a:effectLst/>
                <a:latin typeface="DeLonghi Sans" charset="0"/>
              </a:rPr>
              <a:t>; use </a:t>
            </a:r>
            <a:r>
              <a:rPr lang="it-IT" dirty="0" err="1" smtClean="0">
                <a:solidFill>
                  <a:srgbClr val="0C3051"/>
                </a:solidFill>
                <a:effectLst/>
                <a:latin typeface="DeLonghi Sans" charset="0"/>
              </a:rPr>
              <a:t>bold</a:t>
            </a:r>
            <a:r>
              <a:rPr lang="it-IT" dirty="0" smtClean="0">
                <a:solidFill>
                  <a:srgbClr val="0C3051"/>
                </a:solidFill>
                <a:effectLst/>
                <a:latin typeface="DeLonghi Sans" charset="0"/>
              </a:rPr>
              <a:t> font to </a:t>
            </a:r>
            <a:r>
              <a:rPr lang="it-IT" dirty="0" err="1" smtClean="0">
                <a:solidFill>
                  <a:srgbClr val="0C3051"/>
                </a:solidFill>
                <a:effectLst/>
                <a:latin typeface="DeLonghi Sans" charset="0"/>
              </a:rPr>
              <a:t>highlight</a:t>
            </a:r>
            <a:r>
              <a:rPr lang="it-IT" dirty="0" smtClean="0">
                <a:solidFill>
                  <a:srgbClr val="0C3051"/>
                </a:solidFill>
                <a:effectLst/>
                <a:latin typeface="DeLonghi Sans" charset="0"/>
              </a:rPr>
              <a:t> </a:t>
            </a:r>
            <a:r>
              <a:rPr lang="it-IT" dirty="0" err="1" smtClean="0">
                <a:solidFill>
                  <a:srgbClr val="0C3051"/>
                </a:solidFill>
                <a:effectLst/>
                <a:latin typeface="DeLonghi Sans" charset="0"/>
              </a:rPr>
              <a:t>words</a:t>
            </a:r>
            <a:r>
              <a:rPr lang="it-IT" dirty="0" smtClean="0">
                <a:solidFill>
                  <a:srgbClr val="0C3051"/>
                </a:solidFill>
                <a:effectLst/>
                <a:latin typeface="DeLonghi Sans" charset="0"/>
              </a:rPr>
              <a:t>. </a:t>
            </a:r>
          </a:p>
          <a:p>
            <a:r>
              <a:rPr lang="it-IT" dirty="0" smtClean="0">
                <a:solidFill>
                  <a:srgbClr val="0C3051"/>
                </a:solidFill>
                <a:effectLst/>
                <a:latin typeface="DeLonghi Sans" charset="0"/>
              </a:rPr>
              <a:t>Product </a:t>
            </a:r>
            <a:r>
              <a:rPr lang="it-IT" dirty="0" err="1" smtClean="0">
                <a:solidFill>
                  <a:srgbClr val="0C3051"/>
                </a:solidFill>
                <a:effectLst/>
                <a:latin typeface="DeLonghi Sans" charset="0"/>
              </a:rPr>
              <a:t>features</a:t>
            </a:r>
            <a:r>
              <a:rPr lang="it-IT" dirty="0" smtClean="0">
                <a:solidFill>
                  <a:srgbClr val="0C3051"/>
                </a:solidFill>
                <a:effectLst/>
                <a:latin typeface="DeLonghi Sans" charset="0"/>
              </a:rPr>
              <a:t>; use </a:t>
            </a:r>
            <a:r>
              <a:rPr lang="it-IT" dirty="0" err="1" smtClean="0">
                <a:solidFill>
                  <a:srgbClr val="0C3051"/>
                </a:solidFill>
                <a:effectLst/>
                <a:latin typeface="DeLonghi Sans" charset="0"/>
              </a:rPr>
              <a:t>bold</a:t>
            </a:r>
            <a:r>
              <a:rPr lang="it-IT" dirty="0" smtClean="0">
                <a:solidFill>
                  <a:srgbClr val="0C3051"/>
                </a:solidFill>
                <a:effectLst/>
                <a:latin typeface="DeLonghi Sans" charset="0"/>
              </a:rPr>
              <a:t> font to </a:t>
            </a:r>
            <a:r>
              <a:rPr lang="it-IT" dirty="0" err="1" smtClean="0">
                <a:solidFill>
                  <a:srgbClr val="0C3051"/>
                </a:solidFill>
                <a:effectLst/>
                <a:latin typeface="DeLonghi Sans" charset="0"/>
              </a:rPr>
              <a:t>highlight</a:t>
            </a:r>
            <a:r>
              <a:rPr lang="it-IT" dirty="0" smtClean="0">
                <a:solidFill>
                  <a:srgbClr val="0C3051"/>
                </a:solidFill>
                <a:effectLst/>
                <a:latin typeface="DeLonghi Sans" charset="0"/>
              </a:rPr>
              <a:t> </a:t>
            </a:r>
            <a:r>
              <a:rPr lang="it-IT" dirty="0" err="1" smtClean="0">
                <a:solidFill>
                  <a:srgbClr val="0C3051"/>
                </a:solidFill>
                <a:effectLst/>
                <a:latin typeface="DeLonghi Sans" charset="0"/>
              </a:rPr>
              <a:t>words</a:t>
            </a:r>
            <a:r>
              <a:rPr lang="it-IT" dirty="0" smtClean="0">
                <a:solidFill>
                  <a:srgbClr val="0C3051"/>
                </a:solidFill>
                <a:effectLst/>
                <a:latin typeface="DeLonghi Sans" charset="0"/>
              </a:rPr>
              <a:t>.</a:t>
            </a:r>
          </a:p>
          <a:p>
            <a:r>
              <a:rPr lang="it-IT" dirty="0" smtClean="0">
                <a:solidFill>
                  <a:srgbClr val="0C3051"/>
                </a:solidFill>
                <a:effectLst/>
                <a:latin typeface="DeLonghi Sans" charset="0"/>
              </a:rPr>
              <a:t>Product </a:t>
            </a:r>
            <a:r>
              <a:rPr lang="it-IT" dirty="0" err="1" smtClean="0">
                <a:solidFill>
                  <a:srgbClr val="0C3051"/>
                </a:solidFill>
                <a:effectLst/>
                <a:latin typeface="DeLonghi Sans" charset="0"/>
              </a:rPr>
              <a:t>features</a:t>
            </a:r>
            <a:r>
              <a:rPr lang="it-IT" dirty="0" smtClean="0">
                <a:solidFill>
                  <a:srgbClr val="0C3051"/>
                </a:solidFill>
                <a:effectLst/>
                <a:latin typeface="DeLonghi Sans" charset="0"/>
              </a:rPr>
              <a:t>; use </a:t>
            </a:r>
            <a:r>
              <a:rPr lang="it-IT" dirty="0" err="1" smtClean="0">
                <a:solidFill>
                  <a:srgbClr val="0C3051"/>
                </a:solidFill>
                <a:effectLst/>
                <a:latin typeface="DeLonghi Sans" charset="0"/>
              </a:rPr>
              <a:t>bold</a:t>
            </a:r>
            <a:r>
              <a:rPr lang="it-IT" dirty="0" smtClean="0">
                <a:solidFill>
                  <a:srgbClr val="0C3051"/>
                </a:solidFill>
                <a:effectLst/>
                <a:latin typeface="DeLonghi Sans" charset="0"/>
              </a:rPr>
              <a:t> font to </a:t>
            </a:r>
            <a:r>
              <a:rPr lang="it-IT" dirty="0" err="1" smtClean="0">
                <a:solidFill>
                  <a:srgbClr val="0C3051"/>
                </a:solidFill>
                <a:effectLst/>
                <a:latin typeface="DeLonghi Sans" charset="0"/>
              </a:rPr>
              <a:t>highlight</a:t>
            </a:r>
            <a:r>
              <a:rPr lang="it-IT" dirty="0" smtClean="0">
                <a:solidFill>
                  <a:srgbClr val="0C3051"/>
                </a:solidFill>
                <a:effectLst/>
                <a:latin typeface="DeLonghi Sans" charset="0"/>
              </a:rPr>
              <a:t> </a:t>
            </a:r>
            <a:r>
              <a:rPr lang="it-IT" dirty="0" err="1" smtClean="0">
                <a:solidFill>
                  <a:srgbClr val="0C3051"/>
                </a:solidFill>
                <a:effectLst/>
                <a:latin typeface="DeLonghi Sans" charset="0"/>
              </a:rPr>
              <a:t>words</a:t>
            </a:r>
            <a:r>
              <a:rPr lang="it-IT" dirty="0" smtClean="0">
                <a:solidFill>
                  <a:srgbClr val="0C3051"/>
                </a:solidFill>
                <a:effectLst/>
                <a:latin typeface="DeLonghi Sans" charset="0"/>
              </a:rPr>
              <a:t>. </a:t>
            </a:r>
          </a:p>
          <a:p>
            <a:r>
              <a:rPr lang="it-IT" dirty="0" smtClean="0">
                <a:solidFill>
                  <a:srgbClr val="0C3051"/>
                </a:solidFill>
                <a:effectLst/>
                <a:latin typeface="DeLonghi Sans" charset="0"/>
              </a:rPr>
              <a:t>Product </a:t>
            </a:r>
            <a:r>
              <a:rPr lang="it-IT" dirty="0" err="1" smtClean="0">
                <a:solidFill>
                  <a:srgbClr val="0C3051"/>
                </a:solidFill>
                <a:effectLst/>
                <a:latin typeface="DeLonghi Sans" charset="0"/>
              </a:rPr>
              <a:t>features</a:t>
            </a:r>
            <a:r>
              <a:rPr lang="it-IT" dirty="0" smtClean="0">
                <a:solidFill>
                  <a:srgbClr val="0C3051"/>
                </a:solidFill>
                <a:effectLst/>
                <a:latin typeface="DeLonghi Sans" charset="0"/>
              </a:rPr>
              <a:t>; use </a:t>
            </a:r>
            <a:r>
              <a:rPr lang="it-IT" dirty="0" err="1" smtClean="0">
                <a:solidFill>
                  <a:srgbClr val="0C3051"/>
                </a:solidFill>
                <a:effectLst/>
                <a:latin typeface="DeLonghi Sans" charset="0"/>
              </a:rPr>
              <a:t>bold</a:t>
            </a:r>
            <a:r>
              <a:rPr lang="it-IT" dirty="0" smtClean="0">
                <a:solidFill>
                  <a:srgbClr val="0C3051"/>
                </a:solidFill>
                <a:effectLst/>
                <a:latin typeface="DeLonghi Sans" charset="0"/>
              </a:rPr>
              <a:t> font to </a:t>
            </a:r>
            <a:r>
              <a:rPr lang="it-IT" dirty="0" err="1" smtClean="0">
                <a:solidFill>
                  <a:srgbClr val="0C3051"/>
                </a:solidFill>
                <a:effectLst/>
                <a:latin typeface="DeLonghi Sans" charset="0"/>
              </a:rPr>
              <a:t>highlight</a:t>
            </a:r>
            <a:r>
              <a:rPr lang="it-IT" dirty="0" smtClean="0">
                <a:solidFill>
                  <a:srgbClr val="0C3051"/>
                </a:solidFill>
                <a:effectLst/>
                <a:latin typeface="DeLonghi Sans" charset="0"/>
              </a:rPr>
              <a:t> </a:t>
            </a:r>
            <a:r>
              <a:rPr lang="it-IT" dirty="0" err="1" smtClean="0">
                <a:solidFill>
                  <a:srgbClr val="0C3051"/>
                </a:solidFill>
                <a:effectLst/>
                <a:latin typeface="DeLonghi Sans" charset="0"/>
              </a:rPr>
              <a:t>words</a:t>
            </a:r>
            <a:r>
              <a:rPr lang="it-IT" dirty="0" smtClean="0">
                <a:solidFill>
                  <a:srgbClr val="0C3051"/>
                </a:solidFill>
                <a:effectLst/>
                <a:latin typeface="DeLonghi Sans" charset="0"/>
              </a:rPr>
              <a:t>.</a:t>
            </a:r>
          </a:p>
          <a:p>
            <a:r>
              <a:rPr lang="it-IT" dirty="0" smtClean="0">
                <a:solidFill>
                  <a:srgbClr val="0C3051"/>
                </a:solidFill>
                <a:effectLst/>
                <a:latin typeface="DeLonghi Sans" charset="0"/>
              </a:rPr>
              <a:t>Product </a:t>
            </a:r>
            <a:r>
              <a:rPr lang="it-IT" dirty="0" err="1" smtClean="0">
                <a:solidFill>
                  <a:srgbClr val="0C3051"/>
                </a:solidFill>
                <a:effectLst/>
                <a:latin typeface="DeLonghi Sans" charset="0"/>
              </a:rPr>
              <a:t>features</a:t>
            </a:r>
            <a:r>
              <a:rPr lang="it-IT" dirty="0" smtClean="0">
                <a:solidFill>
                  <a:srgbClr val="0C3051"/>
                </a:solidFill>
                <a:effectLst/>
                <a:latin typeface="DeLonghi Sans" charset="0"/>
              </a:rPr>
              <a:t>; use </a:t>
            </a:r>
            <a:r>
              <a:rPr lang="it-IT" dirty="0" err="1" smtClean="0">
                <a:solidFill>
                  <a:srgbClr val="0C3051"/>
                </a:solidFill>
                <a:effectLst/>
                <a:latin typeface="DeLonghi Sans" charset="0"/>
              </a:rPr>
              <a:t>bold</a:t>
            </a:r>
            <a:r>
              <a:rPr lang="it-IT" dirty="0" smtClean="0">
                <a:solidFill>
                  <a:srgbClr val="0C3051"/>
                </a:solidFill>
                <a:effectLst/>
                <a:latin typeface="DeLonghi Sans" charset="0"/>
              </a:rPr>
              <a:t> font to </a:t>
            </a:r>
            <a:r>
              <a:rPr lang="it-IT" dirty="0" err="1" smtClean="0">
                <a:solidFill>
                  <a:srgbClr val="0C3051"/>
                </a:solidFill>
                <a:effectLst/>
                <a:latin typeface="DeLonghi Sans" charset="0"/>
              </a:rPr>
              <a:t>highlight</a:t>
            </a:r>
            <a:r>
              <a:rPr lang="it-IT" dirty="0" smtClean="0">
                <a:solidFill>
                  <a:srgbClr val="0C3051"/>
                </a:solidFill>
                <a:effectLst/>
                <a:latin typeface="DeLonghi Sans" charset="0"/>
              </a:rPr>
              <a:t> </a:t>
            </a:r>
            <a:r>
              <a:rPr lang="it-IT" dirty="0" err="1" smtClean="0">
                <a:solidFill>
                  <a:srgbClr val="0C3051"/>
                </a:solidFill>
                <a:effectLst/>
                <a:latin typeface="DeLonghi Sans" charset="0"/>
              </a:rPr>
              <a:t>words</a:t>
            </a:r>
            <a:r>
              <a:rPr lang="it-IT" dirty="0" smtClean="0">
                <a:solidFill>
                  <a:srgbClr val="0C3051"/>
                </a:solidFill>
                <a:effectLst/>
                <a:latin typeface="DeLonghi Sans" charset="0"/>
              </a:rPr>
              <a:t>. </a:t>
            </a:r>
          </a:p>
          <a:p>
            <a:r>
              <a:rPr lang="it-IT" dirty="0" smtClean="0">
                <a:solidFill>
                  <a:srgbClr val="0C3051"/>
                </a:solidFill>
                <a:effectLst/>
                <a:latin typeface="DeLonghi Sans" charset="0"/>
              </a:rPr>
              <a:t>Product </a:t>
            </a:r>
            <a:r>
              <a:rPr lang="it-IT" dirty="0" err="1" smtClean="0">
                <a:solidFill>
                  <a:srgbClr val="0C3051"/>
                </a:solidFill>
                <a:effectLst/>
                <a:latin typeface="DeLonghi Sans" charset="0"/>
              </a:rPr>
              <a:t>features</a:t>
            </a:r>
            <a:r>
              <a:rPr lang="it-IT" dirty="0" smtClean="0">
                <a:solidFill>
                  <a:srgbClr val="0C3051"/>
                </a:solidFill>
                <a:effectLst/>
                <a:latin typeface="DeLonghi Sans" charset="0"/>
              </a:rPr>
              <a:t>; use </a:t>
            </a:r>
            <a:r>
              <a:rPr lang="it-IT" dirty="0" err="1" smtClean="0">
                <a:solidFill>
                  <a:srgbClr val="0C3051"/>
                </a:solidFill>
                <a:effectLst/>
                <a:latin typeface="DeLonghi Sans" charset="0"/>
              </a:rPr>
              <a:t>bold</a:t>
            </a:r>
            <a:r>
              <a:rPr lang="it-IT" dirty="0" smtClean="0">
                <a:solidFill>
                  <a:srgbClr val="0C3051"/>
                </a:solidFill>
                <a:effectLst/>
                <a:latin typeface="DeLonghi Sans" charset="0"/>
              </a:rPr>
              <a:t> font to </a:t>
            </a:r>
            <a:r>
              <a:rPr lang="it-IT" dirty="0" err="1" smtClean="0">
                <a:solidFill>
                  <a:srgbClr val="0C3051"/>
                </a:solidFill>
                <a:effectLst/>
                <a:latin typeface="DeLonghi Sans" charset="0"/>
              </a:rPr>
              <a:t>highlight</a:t>
            </a:r>
            <a:r>
              <a:rPr lang="it-IT" dirty="0" smtClean="0">
                <a:solidFill>
                  <a:srgbClr val="0C3051"/>
                </a:solidFill>
                <a:effectLst/>
                <a:latin typeface="DeLonghi Sans" charset="0"/>
              </a:rPr>
              <a:t> </a:t>
            </a:r>
            <a:r>
              <a:rPr lang="it-IT" dirty="0" err="1" smtClean="0">
                <a:solidFill>
                  <a:srgbClr val="0C3051"/>
                </a:solidFill>
                <a:effectLst/>
                <a:latin typeface="DeLonghi Sans" charset="0"/>
              </a:rPr>
              <a:t>words</a:t>
            </a:r>
            <a:r>
              <a:rPr lang="it-IT" dirty="0" smtClean="0">
                <a:solidFill>
                  <a:srgbClr val="0C3051"/>
                </a:solidFill>
                <a:effectLst/>
                <a:latin typeface="DeLonghi Sans" charset="0"/>
              </a:rPr>
              <a:t>.</a:t>
            </a:r>
          </a:p>
          <a:p>
            <a:r>
              <a:rPr lang="it-IT" dirty="0" smtClean="0">
                <a:solidFill>
                  <a:srgbClr val="0C3051"/>
                </a:solidFill>
                <a:effectLst/>
                <a:latin typeface="DeLonghi Sans" charset="0"/>
              </a:rPr>
              <a:t>Product </a:t>
            </a:r>
            <a:r>
              <a:rPr lang="it-IT" dirty="0" err="1" smtClean="0">
                <a:solidFill>
                  <a:srgbClr val="0C3051"/>
                </a:solidFill>
                <a:effectLst/>
                <a:latin typeface="DeLonghi Sans" charset="0"/>
              </a:rPr>
              <a:t>features</a:t>
            </a:r>
            <a:r>
              <a:rPr lang="it-IT" dirty="0" smtClean="0">
                <a:solidFill>
                  <a:srgbClr val="0C3051"/>
                </a:solidFill>
                <a:effectLst/>
                <a:latin typeface="DeLonghi Sans" charset="0"/>
              </a:rPr>
              <a:t>; use </a:t>
            </a:r>
            <a:r>
              <a:rPr lang="it-IT" dirty="0" err="1" smtClean="0">
                <a:solidFill>
                  <a:srgbClr val="0C3051"/>
                </a:solidFill>
                <a:effectLst/>
                <a:latin typeface="DeLonghi Sans" charset="0"/>
              </a:rPr>
              <a:t>bold</a:t>
            </a:r>
            <a:r>
              <a:rPr lang="it-IT" dirty="0" smtClean="0">
                <a:solidFill>
                  <a:srgbClr val="0C3051"/>
                </a:solidFill>
                <a:effectLst/>
                <a:latin typeface="DeLonghi Sans" charset="0"/>
              </a:rPr>
              <a:t> font to </a:t>
            </a:r>
            <a:r>
              <a:rPr lang="it-IT" dirty="0" err="1" smtClean="0">
                <a:solidFill>
                  <a:srgbClr val="0C3051"/>
                </a:solidFill>
                <a:effectLst/>
                <a:latin typeface="DeLonghi Sans" charset="0"/>
              </a:rPr>
              <a:t>highlight</a:t>
            </a:r>
            <a:r>
              <a:rPr lang="it-IT" dirty="0" smtClean="0">
                <a:solidFill>
                  <a:srgbClr val="0C3051"/>
                </a:solidFill>
                <a:effectLst/>
                <a:latin typeface="DeLonghi Sans" charset="0"/>
              </a:rPr>
              <a:t> </a:t>
            </a:r>
            <a:r>
              <a:rPr lang="it-IT" dirty="0" err="1" smtClean="0">
                <a:solidFill>
                  <a:srgbClr val="0C3051"/>
                </a:solidFill>
                <a:effectLst/>
                <a:latin typeface="DeLonghi Sans" charset="0"/>
              </a:rPr>
              <a:t>words</a:t>
            </a:r>
            <a:r>
              <a:rPr lang="it-IT" dirty="0" smtClean="0">
                <a:solidFill>
                  <a:srgbClr val="0C3051"/>
                </a:solidFill>
                <a:effectLst/>
                <a:latin typeface="DeLonghi Sans" charset="0"/>
              </a:rPr>
              <a:t>. </a:t>
            </a:r>
          </a:p>
          <a:p>
            <a:r>
              <a:rPr lang="it-IT" dirty="0" smtClean="0">
                <a:solidFill>
                  <a:srgbClr val="0C3051"/>
                </a:solidFill>
                <a:effectLst/>
                <a:latin typeface="DeLonghi Sans" charset="0"/>
              </a:rPr>
              <a:t>Product </a:t>
            </a:r>
            <a:r>
              <a:rPr lang="it-IT" dirty="0" err="1" smtClean="0">
                <a:solidFill>
                  <a:srgbClr val="0C3051"/>
                </a:solidFill>
                <a:effectLst/>
                <a:latin typeface="DeLonghi Sans" charset="0"/>
              </a:rPr>
              <a:t>features</a:t>
            </a:r>
            <a:r>
              <a:rPr lang="it-IT" dirty="0" smtClean="0">
                <a:solidFill>
                  <a:srgbClr val="0C3051"/>
                </a:solidFill>
                <a:effectLst/>
                <a:latin typeface="DeLonghi Sans" charset="0"/>
              </a:rPr>
              <a:t>; use </a:t>
            </a:r>
            <a:r>
              <a:rPr lang="it-IT" dirty="0" err="1" smtClean="0">
                <a:solidFill>
                  <a:srgbClr val="0C3051"/>
                </a:solidFill>
                <a:effectLst/>
                <a:latin typeface="DeLonghi Sans" charset="0"/>
              </a:rPr>
              <a:t>bold</a:t>
            </a:r>
            <a:r>
              <a:rPr lang="it-IT" dirty="0" smtClean="0">
                <a:solidFill>
                  <a:srgbClr val="0C3051"/>
                </a:solidFill>
                <a:effectLst/>
                <a:latin typeface="DeLonghi Sans" charset="0"/>
              </a:rPr>
              <a:t> font to </a:t>
            </a:r>
            <a:r>
              <a:rPr lang="it-IT" dirty="0" err="1" smtClean="0">
                <a:solidFill>
                  <a:srgbClr val="0C3051"/>
                </a:solidFill>
                <a:effectLst/>
                <a:latin typeface="DeLonghi Sans" charset="0"/>
              </a:rPr>
              <a:t>highlight</a:t>
            </a:r>
            <a:r>
              <a:rPr lang="it-IT" dirty="0" smtClean="0">
                <a:solidFill>
                  <a:srgbClr val="0C3051"/>
                </a:solidFill>
                <a:effectLst/>
                <a:latin typeface="DeLonghi Sans" charset="0"/>
              </a:rPr>
              <a:t> </a:t>
            </a:r>
            <a:r>
              <a:rPr lang="it-IT" dirty="0" err="1" smtClean="0">
                <a:solidFill>
                  <a:srgbClr val="0C3051"/>
                </a:solidFill>
                <a:effectLst/>
                <a:latin typeface="DeLonghi Sans" charset="0"/>
              </a:rPr>
              <a:t>words</a:t>
            </a:r>
            <a:r>
              <a:rPr lang="it-IT" dirty="0" smtClean="0">
                <a:solidFill>
                  <a:srgbClr val="0C3051"/>
                </a:solidFill>
                <a:effectLst/>
                <a:latin typeface="DeLonghi Sans" charset="0"/>
              </a:rPr>
              <a:t>.</a:t>
            </a:r>
          </a:p>
          <a:p>
            <a:endParaRPr lang="it-IT" dirty="0" smtClean="0">
              <a:solidFill>
                <a:srgbClr val="0C3051"/>
              </a:solidFill>
              <a:effectLst/>
              <a:latin typeface="DeLonghi Sans" charset="0"/>
            </a:endParaRPr>
          </a:p>
        </p:txBody>
      </p:sp>
      <p:sp>
        <p:nvSpPr>
          <p:cNvPr id="34" name="Text Box 3"/>
          <p:cNvSpPr txBox="1">
            <a:spLocks/>
          </p:cNvSpPr>
          <p:nvPr userDrawn="1"/>
        </p:nvSpPr>
        <p:spPr bwMode="auto">
          <a:xfrm>
            <a:off x="260350" y="308980"/>
            <a:ext cx="1783355" cy="244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Lst>
        </p:spPr>
        <p:txBody>
          <a:bodyPr lIns="0" tIns="0" rIns="0" bIns="0" anchor="b" anchorCtr="0"/>
          <a:lstStyle/>
          <a:p>
            <a:pPr lvl="0">
              <a:lnSpc>
                <a:spcPct val="100000"/>
              </a:lnSpc>
            </a:pPr>
            <a:r>
              <a:rPr lang="it-IT" sz="1000" b="1" i="0" dirty="0" smtClean="0">
                <a:solidFill>
                  <a:schemeClr val="bg1"/>
                </a:solidFill>
                <a:latin typeface="DeLonghi Sans" charset="0"/>
                <a:ea typeface="DeLonghi Sans" charset="0"/>
                <a:cs typeface="DeLonghi Sans" charset="0"/>
              </a:rPr>
              <a:t>De’Longhi </a:t>
            </a:r>
            <a:r>
              <a:rPr lang="it-IT" sz="1000" b="1" i="0" dirty="0" smtClean="0">
                <a:solidFill>
                  <a:srgbClr val="FFC600"/>
                </a:solidFill>
                <a:latin typeface="DeLonghi Sans" charset="0"/>
                <a:ea typeface="DeLonghi Sans" charset="0"/>
                <a:cs typeface="DeLonghi Sans" charset="0"/>
              </a:rPr>
              <a:t>Breakfast</a:t>
            </a:r>
            <a:endParaRPr lang="it-IT" sz="1000" b="1" i="0" dirty="0">
              <a:solidFill>
                <a:srgbClr val="FFC600"/>
              </a:solidFill>
              <a:latin typeface="DeLonghi Sans" charset="0"/>
              <a:ea typeface="DeLonghi Sans" charset="0"/>
              <a:cs typeface="DeLonghi Sans" charset="0"/>
            </a:endParaRPr>
          </a:p>
        </p:txBody>
      </p:sp>
      <p:sp>
        <p:nvSpPr>
          <p:cNvPr id="35" name="Ovale 34"/>
          <p:cNvSpPr/>
          <p:nvPr userDrawn="1"/>
        </p:nvSpPr>
        <p:spPr bwMode="auto">
          <a:xfrm>
            <a:off x="6166991" y="273050"/>
            <a:ext cx="430659" cy="430659"/>
          </a:xfrm>
          <a:prstGeom prst="ellipse">
            <a:avLst/>
          </a:prstGeom>
          <a:solidFill>
            <a:srgbClr val="FFC600"/>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it-IT"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36" name="Segnaposto testo 6"/>
          <p:cNvSpPr>
            <a:spLocks noGrp="1"/>
          </p:cNvSpPr>
          <p:nvPr>
            <p:ph type="body" sz="quarter" idx="119" hasCustomPrompt="1"/>
          </p:nvPr>
        </p:nvSpPr>
        <p:spPr>
          <a:xfrm>
            <a:off x="2349500" y="9366250"/>
            <a:ext cx="2005013" cy="266700"/>
          </a:xfrm>
        </p:spPr>
        <p:txBody>
          <a:bodyPr lIns="0" tIns="0" rIns="0" bIns="0" anchor="b" anchorCtr="0"/>
          <a:lstStyle>
            <a:lvl1pPr>
              <a:lnSpc>
                <a:spcPct val="100000"/>
              </a:lnSpc>
              <a:defRPr sz="600" baseline="0"/>
            </a:lvl1pPr>
            <a:lvl2pPr>
              <a:lnSpc>
                <a:spcPct val="100000"/>
              </a:lnSpc>
              <a:defRPr sz="600"/>
            </a:lvl2pPr>
            <a:lvl3pPr>
              <a:lnSpc>
                <a:spcPct val="100000"/>
              </a:lnSpc>
              <a:defRPr sz="600"/>
            </a:lvl3pPr>
            <a:lvl4pPr>
              <a:lnSpc>
                <a:spcPct val="100000"/>
              </a:lnSpc>
              <a:defRPr sz="600"/>
            </a:lvl4pPr>
            <a:lvl5pPr>
              <a:lnSpc>
                <a:spcPct val="100000"/>
              </a:lnSpc>
              <a:defRPr sz="600"/>
            </a:lvl5pPr>
          </a:lstStyle>
          <a:p>
            <a:pPr lvl="0"/>
            <a:r>
              <a:rPr lang="it-IT" dirty="0" smtClean="0"/>
              <a:t>*in </a:t>
            </a:r>
            <a:r>
              <a:rPr lang="it-IT" dirty="0" err="1" smtClean="0"/>
              <a:t>comparison</a:t>
            </a:r>
            <a:r>
              <a:rPr lang="it-IT" dirty="0" smtClean="0"/>
              <a:t> with</a:t>
            </a:r>
            <a:r>
              <a:rPr lang="is-IS" dirty="0" smtClean="0"/>
              <a:t>…..</a:t>
            </a:r>
          </a:p>
          <a:p>
            <a:pPr lvl="0"/>
            <a:r>
              <a:rPr lang="is-IS" dirty="0" smtClean="0"/>
              <a:t>Second line notes.</a:t>
            </a:r>
            <a:endParaRPr lang="it-IT" dirty="0"/>
          </a:p>
        </p:txBody>
      </p:sp>
      <p:sp>
        <p:nvSpPr>
          <p:cNvPr id="6" name="Segnaposto testo 5"/>
          <p:cNvSpPr>
            <a:spLocks noGrp="1"/>
          </p:cNvSpPr>
          <p:nvPr>
            <p:ph type="body" sz="quarter" idx="120" hasCustomPrompt="1"/>
          </p:nvPr>
        </p:nvSpPr>
        <p:spPr>
          <a:xfrm>
            <a:off x="260350" y="3609792"/>
            <a:ext cx="1763713" cy="2377122"/>
          </a:xfrm>
        </p:spPr>
        <p:txBody>
          <a:bodyPr lIns="0" tIns="0" rIns="0" bIns="0"/>
          <a:lstStyle>
            <a:lvl1pPr marL="0" marR="0" indent="0" algn="l" defTabSz="232213" rtl="0" eaLnBrk="0" fontAlgn="base" latinLnBrk="0" hangingPunct="0">
              <a:lnSpc>
                <a:spcPct val="100000"/>
              </a:lnSpc>
              <a:spcBef>
                <a:spcPct val="0"/>
              </a:spcBef>
              <a:spcAft>
                <a:spcPct val="0"/>
              </a:spcAft>
              <a:buClrTx/>
              <a:buSzTx/>
              <a:buFontTx/>
              <a:buNone/>
              <a:tabLst/>
              <a:defRPr sz="900">
                <a:solidFill>
                  <a:schemeClr val="bg1"/>
                </a:solidFill>
              </a:defRPr>
            </a:lvl1pPr>
            <a:lvl2pPr algn="l">
              <a:lnSpc>
                <a:spcPct val="100000"/>
              </a:lnSpc>
              <a:defRPr sz="900">
                <a:solidFill>
                  <a:schemeClr val="bg1"/>
                </a:solidFill>
              </a:defRPr>
            </a:lvl2pPr>
            <a:lvl3pPr algn="l">
              <a:lnSpc>
                <a:spcPct val="100000"/>
              </a:lnSpc>
              <a:defRPr sz="900" b="1">
                <a:solidFill>
                  <a:schemeClr val="bg1"/>
                </a:solidFill>
              </a:defRPr>
            </a:lvl3pPr>
            <a:lvl4pPr algn="l">
              <a:lnSpc>
                <a:spcPct val="100000"/>
              </a:lnSpc>
              <a:defRPr sz="900">
                <a:solidFill>
                  <a:schemeClr val="bg1"/>
                </a:solidFill>
              </a:defRPr>
            </a:lvl4pPr>
            <a:lvl5pPr algn="l">
              <a:lnSpc>
                <a:spcPct val="100000"/>
              </a:lnSpc>
              <a:defRPr sz="900">
                <a:solidFill>
                  <a:schemeClr val="bg1"/>
                </a:solidFill>
              </a:defRPr>
            </a:lvl5pPr>
          </a:lstStyle>
          <a:p>
            <a:pPr marL="0" marR="0" lvl="0" indent="0" algn="l" defTabSz="232213" rtl="0" eaLnBrk="0" fontAlgn="base" latinLnBrk="0" hangingPunct="0">
              <a:lnSpc>
                <a:spcPct val="100000"/>
              </a:lnSpc>
              <a:spcBef>
                <a:spcPct val="0"/>
              </a:spcBef>
              <a:spcAft>
                <a:spcPct val="0"/>
              </a:spcAft>
              <a:buClrTx/>
              <a:buSzTx/>
              <a:buFontTx/>
              <a:buNone/>
              <a:tabLst/>
              <a:defRPr/>
            </a:pPr>
            <a:r>
              <a:rPr lang="it-IT" dirty="0" smtClean="0"/>
              <a:t>Fare clic per modificare gli stili del testo dello schema. Fare clic per modificare gli stili del testo dello schema. Fare clic per modificare gli stili del testo dello schema.</a:t>
            </a:r>
          </a:p>
          <a:p>
            <a:pPr marL="0" marR="0" lvl="0" indent="0" algn="l" defTabSz="232213" rtl="0" eaLnBrk="0" fontAlgn="base" latinLnBrk="0" hangingPunct="0">
              <a:lnSpc>
                <a:spcPct val="100000"/>
              </a:lnSpc>
              <a:spcBef>
                <a:spcPct val="0"/>
              </a:spcBef>
              <a:spcAft>
                <a:spcPct val="0"/>
              </a:spcAft>
              <a:buClrTx/>
              <a:buSzTx/>
              <a:buFontTx/>
              <a:buNone/>
              <a:tabLst/>
              <a:defRPr/>
            </a:pPr>
            <a:r>
              <a:rPr lang="it-IT" dirty="0" smtClean="0"/>
              <a:t>Fare clic per modificare gli stili del testo dello schema. Fare clic per modificare gli stili del testo dello schema. Fare clic per modificare gli stili del testo dello schema.</a:t>
            </a:r>
          </a:p>
          <a:p>
            <a:pPr marL="0" marR="0" lvl="0" indent="0" algn="l" defTabSz="232213" rtl="0" eaLnBrk="0" fontAlgn="base" latinLnBrk="0" hangingPunct="0">
              <a:lnSpc>
                <a:spcPct val="100000"/>
              </a:lnSpc>
              <a:spcBef>
                <a:spcPct val="0"/>
              </a:spcBef>
              <a:spcAft>
                <a:spcPct val="0"/>
              </a:spcAft>
              <a:buClrTx/>
              <a:buSzTx/>
              <a:buFontTx/>
              <a:buNone/>
              <a:tabLst/>
              <a:defRPr/>
            </a:pPr>
            <a:r>
              <a:rPr lang="it-IT" dirty="0" smtClean="0"/>
              <a:t>Fare clic per modificare gli stili del testo dello schema. Fare clic per modificare gli stili del testo dello schema. Fare clic per modificare gli stili del testo dello schema.</a:t>
            </a:r>
          </a:p>
          <a:p>
            <a:pPr marL="0" marR="0" lvl="0" indent="0" algn="l" defTabSz="232213" rtl="0" eaLnBrk="0" fontAlgn="base" latinLnBrk="0" hangingPunct="0">
              <a:lnSpc>
                <a:spcPct val="100000"/>
              </a:lnSpc>
              <a:spcBef>
                <a:spcPct val="0"/>
              </a:spcBef>
              <a:spcAft>
                <a:spcPct val="0"/>
              </a:spcAft>
              <a:buClrTx/>
              <a:buSzTx/>
              <a:buFontTx/>
              <a:buNone/>
              <a:tabLst/>
              <a:defRPr/>
            </a:pPr>
            <a:r>
              <a:rPr lang="it-IT" dirty="0" smtClean="0"/>
              <a:t>Fare clic per modificare gli stili del testo dello schema. </a:t>
            </a:r>
          </a:p>
        </p:txBody>
      </p:sp>
      <p:sp>
        <p:nvSpPr>
          <p:cNvPr id="39" name="Segnaposto testo 54"/>
          <p:cNvSpPr>
            <a:spLocks noGrp="1"/>
          </p:cNvSpPr>
          <p:nvPr>
            <p:ph type="body" sz="quarter" idx="21" hasCustomPrompt="1"/>
          </p:nvPr>
        </p:nvSpPr>
        <p:spPr>
          <a:xfrm>
            <a:off x="2349500" y="3993544"/>
            <a:ext cx="1293151" cy="1117125"/>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800" b="0" i="0" baseline="0">
                <a:latin typeface="DeLonghi Sans" charset="0"/>
                <a:ea typeface="DeLonghi Sans" charset="0"/>
                <a:cs typeface="DeLonghi Sans" charset="0"/>
              </a:defRPr>
            </a:lvl1pPr>
            <a:lvl2pPr>
              <a:lnSpc>
                <a:spcPct val="100000"/>
              </a:lnSpc>
              <a:defRPr sz="506"/>
            </a:lvl2pPr>
            <a:lvl3pPr>
              <a:lnSpc>
                <a:spcPct val="100000"/>
              </a:lnSpc>
              <a:defRPr sz="506"/>
            </a:lvl3pPr>
            <a:lvl4pPr>
              <a:lnSpc>
                <a:spcPct val="100000"/>
              </a:lnSpc>
              <a:defRPr sz="506"/>
            </a:lvl4pPr>
            <a:lvl5pPr>
              <a:lnSpc>
                <a:spcPct val="100000"/>
              </a:lnSpc>
              <a:defRPr sz="506"/>
            </a:lvl5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bg1"/>
                </a:solidFill>
                <a:effectLst/>
                <a:latin typeface="DeLonghi Sans Regolare" charset="0"/>
                <a:cs typeface="DeLonghi Sans Regolare" charset="0"/>
              </a:rPr>
              <a:t>With a depth of only 7,5 cm, the Slim Style offers maximum performance, </a:t>
            </a:r>
            <a:r>
              <a:rPr kumimoji="0" lang="en-GB" sz="900" b="0" i="0" u="none" strike="noStrike" cap="none" normalizeH="0" baseline="0" dirty="0" err="1" smtClean="0">
                <a:ln>
                  <a:noFill/>
                </a:ln>
                <a:solidFill>
                  <a:schemeClr val="bg1"/>
                </a:solidFill>
                <a:effectLst/>
                <a:latin typeface="DeLonghi Sans Regolare" charset="0"/>
                <a:cs typeface="DeLonghi Sans Regolare" charset="0"/>
              </a:rPr>
              <a:t>combininig</a:t>
            </a:r>
            <a:r>
              <a:rPr kumimoji="0" lang="en-GB" sz="900" b="0" i="0" u="none" strike="noStrike" cap="none" normalizeH="0" baseline="0" dirty="0" smtClean="0">
                <a:ln>
                  <a:noFill/>
                </a:ln>
                <a:solidFill>
                  <a:schemeClr val="bg1"/>
                </a:solidFill>
                <a:effectLst/>
                <a:latin typeface="DeLonghi Sans Regolare" charset="0"/>
                <a:cs typeface="DeLonghi Sans Regolare" charset="0"/>
              </a:rPr>
              <a:t> functionality and design</a:t>
            </a:r>
          </a:p>
        </p:txBody>
      </p:sp>
      <p:sp>
        <p:nvSpPr>
          <p:cNvPr id="40" name="Segnaposto testo 36"/>
          <p:cNvSpPr>
            <a:spLocks noGrp="1"/>
          </p:cNvSpPr>
          <p:nvPr>
            <p:ph type="body" sz="quarter" idx="33" hasCustomPrompt="1"/>
          </p:nvPr>
        </p:nvSpPr>
        <p:spPr>
          <a:xfrm>
            <a:off x="2349500" y="3611797"/>
            <a:ext cx="1292578" cy="371614"/>
          </a:xfrm>
          <a:prstGeom prst="rect">
            <a:avLst/>
          </a:prstGeom>
        </p:spPr>
        <p:txBody>
          <a:bodyPr/>
          <a:lstStyle>
            <a:lvl1pPr marL="0" marR="0" indent="0" algn="l" defTabSz="914400" rtl="0" eaLnBrk="1" fontAlgn="base" latinLnBrk="0" hangingPunct="1">
              <a:lnSpc>
                <a:spcPct val="100000"/>
              </a:lnSpc>
              <a:spcBef>
                <a:spcPct val="0"/>
              </a:spcBef>
              <a:spcAft>
                <a:spcPct val="0"/>
              </a:spcAft>
              <a:buClrTx/>
              <a:buSzTx/>
              <a:buFontTx/>
              <a:buNone/>
              <a:tabLst/>
              <a:defRPr lang="en-GB" sz="800" b="1" i="0" kern="1200" dirty="0" smtClean="0">
                <a:solidFill>
                  <a:schemeClr val="bg1"/>
                </a:solidFill>
                <a:latin typeface="DeLonghi Sans" charset="0"/>
                <a:ea typeface="DeLonghi Sans" charset="0"/>
                <a:cs typeface="DeLonghi Sans" charset="0"/>
                <a:sym typeface="Poppins" charset="0"/>
              </a:defRPr>
            </a:lvl1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DeLonghi Sans" charset="0"/>
                <a:ea typeface="DeLonghi Sans" charset="0"/>
                <a:cs typeface="DeLonghi Sans" charset="0"/>
              </a:rPr>
              <a:t>PARAGRAPH</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DeLonghi Sans" charset="0"/>
                <a:ea typeface="DeLonghi Sans" charset="0"/>
                <a:cs typeface="DeLonghi Sans" charset="0"/>
              </a:rPr>
              <a:t>TITLE</a:t>
            </a:r>
          </a:p>
        </p:txBody>
      </p:sp>
      <p:sp>
        <p:nvSpPr>
          <p:cNvPr id="41" name="Segnaposto testo 54"/>
          <p:cNvSpPr>
            <a:spLocks noGrp="1"/>
          </p:cNvSpPr>
          <p:nvPr>
            <p:ph type="body" sz="quarter" idx="79" hasCustomPrompt="1"/>
          </p:nvPr>
        </p:nvSpPr>
        <p:spPr>
          <a:xfrm>
            <a:off x="3833273" y="3993545"/>
            <a:ext cx="1293151" cy="1118206"/>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800" b="0" i="0" baseline="0">
                <a:latin typeface="DeLonghi Sans" charset="0"/>
                <a:ea typeface="DeLonghi Sans" charset="0"/>
                <a:cs typeface="DeLonghi Sans" charset="0"/>
              </a:defRPr>
            </a:lvl1pPr>
            <a:lvl2pPr>
              <a:lnSpc>
                <a:spcPct val="100000"/>
              </a:lnSpc>
              <a:defRPr sz="506"/>
            </a:lvl2pPr>
            <a:lvl3pPr>
              <a:lnSpc>
                <a:spcPct val="100000"/>
              </a:lnSpc>
              <a:defRPr sz="506"/>
            </a:lvl3pPr>
            <a:lvl4pPr>
              <a:lnSpc>
                <a:spcPct val="100000"/>
              </a:lnSpc>
              <a:defRPr sz="506"/>
            </a:lvl4pPr>
            <a:lvl5pPr>
              <a:lnSpc>
                <a:spcPct val="100000"/>
              </a:lnSpc>
              <a:defRPr sz="506"/>
            </a:lvl5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bg1"/>
                </a:solidFill>
                <a:effectLst/>
                <a:latin typeface="DeLonghi Sans Regolare" charset="0"/>
                <a:cs typeface="DeLonghi Sans Regolare" charset="0"/>
              </a:rPr>
              <a:t>With a depth of only 7,5 cm, the Slim Style offers maximum performance, </a:t>
            </a:r>
            <a:r>
              <a:rPr kumimoji="0" lang="en-GB" sz="900" b="0" i="0" u="none" strike="noStrike" cap="none" normalizeH="0" baseline="0" dirty="0" err="1" smtClean="0">
                <a:ln>
                  <a:noFill/>
                </a:ln>
                <a:solidFill>
                  <a:schemeClr val="bg1"/>
                </a:solidFill>
                <a:effectLst/>
                <a:latin typeface="DeLonghi Sans Regolare" charset="0"/>
                <a:cs typeface="DeLonghi Sans Regolare" charset="0"/>
              </a:rPr>
              <a:t>combininig</a:t>
            </a:r>
            <a:r>
              <a:rPr kumimoji="0" lang="en-GB" sz="900" b="0" i="0" u="none" strike="noStrike" cap="none" normalizeH="0" baseline="0" dirty="0" smtClean="0">
                <a:ln>
                  <a:noFill/>
                </a:ln>
                <a:solidFill>
                  <a:schemeClr val="bg1"/>
                </a:solidFill>
                <a:effectLst/>
                <a:latin typeface="DeLonghi Sans Regolare" charset="0"/>
                <a:cs typeface="DeLonghi Sans Regolare" charset="0"/>
              </a:rPr>
              <a:t> functionality and design</a:t>
            </a:r>
          </a:p>
        </p:txBody>
      </p:sp>
      <p:sp>
        <p:nvSpPr>
          <p:cNvPr id="43" name="Segnaposto testo 36"/>
          <p:cNvSpPr>
            <a:spLocks noGrp="1"/>
          </p:cNvSpPr>
          <p:nvPr>
            <p:ph type="body" sz="quarter" idx="80" hasCustomPrompt="1"/>
          </p:nvPr>
        </p:nvSpPr>
        <p:spPr>
          <a:xfrm>
            <a:off x="3832265" y="3611797"/>
            <a:ext cx="1292578" cy="371614"/>
          </a:xfrm>
          <a:prstGeom prst="rect">
            <a:avLst/>
          </a:prstGeom>
        </p:spPr>
        <p:txBody>
          <a:bodyPr/>
          <a:lstStyle>
            <a:lvl1pPr marL="0" marR="0" indent="0" algn="l" defTabSz="914400" rtl="0" eaLnBrk="1" fontAlgn="base" latinLnBrk="0" hangingPunct="1">
              <a:lnSpc>
                <a:spcPct val="100000"/>
              </a:lnSpc>
              <a:spcBef>
                <a:spcPct val="0"/>
              </a:spcBef>
              <a:spcAft>
                <a:spcPct val="0"/>
              </a:spcAft>
              <a:buClrTx/>
              <a:buSzTx/>
              <a:buFontTx/>
              <a:buNone/>
              <a:tabLst/>
              <a:defRPr lang="en-GB" sz="800" b="1" i="0" kern="1200" dirty="0" smtClean="0">
                <a:solidFill>
                  <a:schemeClr val="bg1"/>
                </a:solidFill>
                <a:latin typeface="DeLonghi Sans" charset="0"/>
                <a:ea typeface="DeLonghi Sans" charset="0"/>
                <a:cs typeface="DeLonghi Sans" charset="0"/>
                <a:sym typeface="Poppins" charset="0"/>
              </a:defRPr>
            </a:lvl1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DeLonghi Sans" charset="0"/>
                <a:ea typeface="DeLonghi Sans" charset="0"/>
                <a:cs typeface="DeLonghi Sans" charset="0"/>
              </a:rPr>
              <a:t>PARAGRAPH</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DeLonghi Sans" charset="0"/>
                <a:ea typeface="DeLonghi Sans" charset="0"/>
                <a:cs typeface="DeLonghi Sans" charset="0"/>
              </a:rPr>
              <a:t>TITLE</a:t>
            </a:r>
          </a:p>
        </p:txBody>
      </p:sp>
      <p:sp>
        <p:nvSpPr>
          <p:cNvPr id="44" name="Segnaposto testo 54"/>
          <p:cNvSpPr>
            <a:spLocks noGrp="1"/>
          </p:cNvSpPr>
          <p:nvPr>
            <p:ph type="body" sz="quarter" idx="82" hasCustomPrompt="1"/>
          </p:nvPr>
        </p:nvSpPr>
        <p:spPr>
          <a:xfrm>
            <a:off x="5292708" y="3993545"/>
            <a:ext cx="1304941" cy="1118206"/>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900" b="0" i="0" baseline="0">
                <a:latin typeface="DeLonghi Sans" charset="0"/>
                <a:ea typeface="DeLonghi Sans" charset="0"/>
                <a:cs typeface="DeLonghi Sans" charset="0"/>
              </a:defRPr>
            </a:lvl1pPr>
            <a:lvl2pPr>
              <a:lnSpc>
                <a:spcPct val="100000"/>
              </a:lnSpc>
              <a:defRPr sz="506"/>
            </a:lvl2pPr>
            <a:lvl3pPr>
              <a:lnSpc>
                <a:spcPct val="100000"/>
              </a:lnSpc>
              <a:defRPr sz="506"/>
            </a:lvl3pPr>
            <a:lvl4pPr>
              <a:lnSpc>
                <a:spcPct val="100000"/>
              </a:lnSpc>
              <a:defRPr sz="506"/>
            </a:lvl4pPr>
            <a:lvl5pPr>
              <a:lnSpc>
                <a:spcPct val="100000"/>
              </a:lnSpc>
              <a:defRPr sz="506"/>
            </a:lvl5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bg1"/>
                </a:solidFill>
                <a:effectLst/>
                <a:latin typeface="DeLonghi Sans Regolare" charset="0"/>
                <a:cs typeface="DeLonghi Sans Regolare" charset="0"/>
              </a:rPr>
              <a:t>With a depth of only 7,5 cm, the Slim Style offers maximum performance, </a:t>
            </a:r>
            <a:r>
              <a:rPr kumimoji="0" lang="en-GB" sz="900" b="0" i="0" u="none" strike="noStrike" cap="none" normalizeH="0" baseline="0" dirty="0" err="1" smtClean="0">
                <a:ln>
                  <a:noFill/>
                </a:ln>
                <a:solidFill>
                  <a:schemeClr val="bg1"/>
                </a:solidFill>
                <a:effectLst/>
                <a:latin typeface="DeLonghi Sans Regolare" charset="0"/>
                <a:cs typeface="DeLonghi Sans Regolare" charset="0"/>
              </a:rPr>
              <a:t>combininig</a:t>
            </a:r>
            <a:r>
              <a:rPr kumimoji="0" lang="en-GB" sz="900" b="0" i="0" u="none" strike="noStrike" cap="none" normalizeH="0" baseline="0" dirty="0" smtClean="0">
                <a:ln>
                  <a:noFill/>
                </a:ln>
                <a:solidFill>
                  <a:schemeClr val="bg1"/>
                </a:solidFill>
                <a:effectLst/>
                <a:latin typeface="DeLonghi Sans Regolare" charset="0"/>
                <a:cs typeface="DeLonghi Sans Regolare" charset="0"/>
              </a:rPr>
              <a:t> functionality and design</a:t>
            </a:r>
          </a:p>
        </p:txBody>
      </p:sp>
      <p:sp>
        <p:nvSpPr>
          <p:cNvPr id="45" name="Segnaposto testo 36"/>
          <p:cNvSpPr>
            <a:spLocks noGrp="1"/>
          </p:cNvSpPr>
          <p:nvPr>
            <p:ph type="body" sz="quarter" idx="83" hasCustomPrompt="1"/>
          </p:nvPr>
        </p:nvSpPr>
        <p:spPr>
          <a:xfrm>
            <a:off x="5290868" y="3611797"/>
            <a:ext cx="1306781" cy="371614"/>
          </a:xfrm>
          <a:prstGeom prst="rect">
            <a:avLst/>
          </a:prstGeom>
        </p:spPr>
        <p:txBody>
          <a:bodyPr/>
          <a:lstStyle>
            <a:lvl1pPr marL="0" marR="0" indent="0" algn="l" defTabSz="914400" rtl="0" eaLnBrk="1" fontAlgn="base" latinLnBrk="0" hangingPunct="1">
              <a:lnSpc>
                <a:spcPct val="100000"/>
              </a:lnSpc>
              <a:spcBef>
                <a:spcPct val="0"/>
              </a:spcBef>
              <a:spcAft>
                <a:spcPct val="0"/>
              </a:spcAft>
              <a:buClrTx/>
              <a:buSzTx/>
              <a:buFontTx/>
              <a:buNone/>
              <a:tabLst/>
              <a:defRPr lang="en-GB" sz="800" b="1" i="0" kern="1200" dirty="0" smtClean="0">
                <a:solidFill>
                  <a:schemeClr val="bg1"/>
                </a:solidFill>
                <a:latin typeface="DeLonghi Sans" charset="0"/>
                <a:ea typeface="DeLonghi Sans" charset="0"/>
                <a:cs typeface="DeLonghi Sans" charset="0"/>
                <a:sym typeface="Poppins" charset="0"/>
              </a:defRPr>
            </a:lvl1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DeLonghi Sans" charset="0"/>
                <a:ea typeface="DeLonghi Sans" charset="0"/>
                <a:cs typeface="DeLonghi Sans" charset="0"/>
              </a:rPr>
              <a:t>PARAGRAPH</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DeLonghi Sans" charset="0"/>
                <a:ea typeface="DeLonghi Sans" charset="0"/>
                <a:cs typeface="DeLonghi Sans" charset="0"/>
              </a:rPr>
              <a:t>TITLE</a:t>
            </a:r>
          </a:p>
        </p:txBody>
      </p:sp>
      <p:sp>
        <p:nvSpPr>
          <p:cNvPr id="46" name="Segnaposto contenuto 2"/>
          <p:cNvSpPr>
            <a:spLocks noGrp="1"/>
          </p:cNvSpPr>
          <p:nvPr>
            <p:ph sz="quarter" idx="45"/>
          </p:nvPr>
        </p:nvSpPr>
        <p:spPr>
          <a:xfrm>
            <a:off x="2349500" y="3439250"/>
            <a:ext cx="1294754" cy="71540"/>
          </a:xfrm>
          <a:solidFill>
            <a:schemeClr val="bg1"/>
          </a:solidFill>
        </p:spPr>
        <p:txBody>
          <a:bodyPr/>
          <a:lstStyle>
            <a:lvl1pPr>
              <a:lnSpc>
                <a:spcPct val="100000"/>
              </a:lnSpc>
              <a:defRPr sz="100">
                <a:solidFill>
                  <a:schemeClr val="bg1"/>
                </a:solidFill>
              </a:defRPr>
            </a:lvl1pPr>
          </a:lstStyle>
          <a:p>
            <a:endParaRPr lang="it-IT" dirty="0"/>
          </a:p>
        </p:txBody>
      </p:sp>
      <p:sp>
        <p:nvSpPr>
          <p:cNvPr id="47" name="Segnaposto contenuto 2"/>
          <p:cNvSpPr>
            <a:spLocks noGrp="1"/>
          </p:cNvSpPr>
          <p:nvPr>
            <p:ph sz="quarter" idx="81"/>
          </p:nvPr>
        </p:nvSpPr>
        <p:spPr>
          <a:xfrm>
            <a:off x="3830089" y="3439250"/>
            <a:ext cx="1294754" cy="71540"/>
          </a:xfrm>
          <a:solidFill>
            <a:schemeClr val="bg1"/>
          </a:solidFill>
        </p:spPr>
        <p:txBody>
          <a:bodyPr/>
          <a:lstStyle>
            <a:lvl1pPr>
              <a:lnSpc>
                <a:spcPct val="100000"/>
              </a:lnSpc>
              <a:defRPr sz="100">
                <a:solidFill>
                  <a:schemeClr val="bg1"/>
                </a:solidFill>
              </a:defRPr>
            </a:lvl1pPr>
          </a:lstStyle>
          <a:p>
            <a:endParaRPr lang="it-IT" dirty="0"/>
          </a:p>
        </p:txBody>
      </p:sp>
      <p:sp>
        <p:nvSpPr>
          <p:cNvPr id="48" name="Segnaposto contenuto 2"/>
          <p:cNvSpPr>
            <a:spLocks noGrp="1"/>
          </p:cNvSpPr>
          <p:nvPr>
            <p:ph sz="quarter" idx="84"/>
          </p:nvPr>
        </p:nvSpPr>
        <p:spPr>
          <a:xfrm>
            <a:off x="5288692" y="3445892"/>
            <a:ext cx="1308957" cy="64898"/>
          </a:xfrm>
          <a:solidFill>
            <a:schemeClr val="bg1"/>
          </a:solidFill>
        </p:spPr>
        <p:txBody>
          <a:bodyPr/>
          <a:lstStyle>
            <a:lvl1pPr>
              <a:lnSpc>
                <a:spcPct val="100000"/>
              </a:lnSpc>
              <a:defRPr sz="100">
                <a:solidFill>
                  <a:schemeClr val="bg1"/>
                </a:solidFill>
              </a:defRPr>
            </a:lvl1pPr>
          </a:lstStyle>
          <a:p>
            <a:endParaRPr lang="it-IT" dirty="0"/>
          </a:p>
        </p:txBody>
      </p:sp>
      <p:sp>
        <p:nvSpPr>
          <p:cNvPr id="49" name="Segnaposto contenuto 2"/>
          <p:cNvSpPr>
            <a:spLocks noGrp="1"/>
          </p:cNvSpPr>
          <p:nvPr>
            <p:ph sz="quarter" idx="90"/>
          </p:nvPr>
        </p:nvSpPr>
        <p:spPr>
          <a:xfrm>
            <a:off x="4556967" y="5208503"/>
            <a:ext cx="2052000" cy="71540"/>
          </a:xfrm>
          <a:solidFill>
            <a:schemeClr val="bg1"/>
          </a:solidFill>
        </p:spPr>
        <p:txBody>
          <a:bodyPr/>
          <a:lstStyle>
            <a:lvl1pPr>
              <a:lnSpc>
                <a:spcPct val="100000"/>
              </a:lnSpc>
              <a:defRPr sz="100">
                <a:solidFill>
                  <a:schemeClr val="bg1"/>
                </a:solidFill>
              </a:defRPr>
            </a:lvl1pPr>
          </a:lstStyle>
          <a:p>
            <a:endParaRPr lang="it-IT" dirty="0"/>
          </a:p>
        </p:txBody>
      </p:sp>
      <p:sp>
        <p:nvSpPr>
          <p:cNvPr id="50" name="Segnaposto immagine 6"/>
          <p:cNvSpPr>
            <a:spLocks noGrp="1"/>
          </p:cNvSpPr>
          <p:nvPr>
            <p:ph type="pic" sz="quarter" idx="75"/>
          </p:nvPr>
        </p:nvSpPr>
        <p:spPr>
          <a:xfrm>
            <a:off x="2349500" y="2012435"/>
            <a:ext cx="1297842" cy="1297842"/>
          </a:xfrm>
          <a:prstGeom prst="rect">
            <a:avLst/>
          </a:prstGeom>
          <a:solidFill>
            <a:schemeClr val="tx1"/>
          </a:solidFill>
        </p:spPr>
        <p:txBody>
          <a:bodyPr/>
          <a:lstStyle>
            <a:lvl1pPr>
              <a:lnSpc>
                <a:spcPct val="100000"/>
              </a:lnSpc>
              <a:defRPr sz="500"/>
            </a:lvl1pPr>
          </a:lstStyle>
          <a:p>
            <a:endParaRPr lang="it-IT" dirty="0"/>
          </a:p>
        </p:txBody>
      </p:sp>
      <p:sp>
        <p:nvSpPr>
          <p:cNvPr id="51" name="Segnaposto immagine 6"/>
          <p:cNvSpPr>
            <a:spLocks noGrp="1"/>
          </p:cNvSpPr>
          <p:nvPr>
            <p:ph type="pic" sz="quarter" idx="122"/>
          </p:nvPr>
        </p:nvSpPr>
        <p:spPr>
          <a:xfrm>
            <a:off x="5299808" y="2015438"/>
            <a:ext cx="1297842" cy="1297842"/>
          </a:xfrm>
          <a:prstGeom prst="rect">
            <a:avLst/>
          </a:prstGeom>
          <a:solidFill>
            <a:schemeClr val="tx1"/>
          </a:solidFill>
        </p:spPr>
        <p:txBody>
          <a:bodyPr/>
          <a:lstStyle>
            <a:lvl1pPr>
              <a:lnSpc>
                <a:spcPct val="100000"/>
              </a:lnSpc>
              <a:defRPr sz="500"/>
            </a:lvl1pPr>
          </a:lstStyle>
          <a:p>
            <a:endParaRPr lang="it-IT" dirty="0"/>
          </a:p>
        </p:txBody>
      </p:sp>
      <p:sp>
        <p:nvSpPr>
          <p:cNvPr id="52" name="Segnaposto immagine 6"/>
          <p:cNvSpPr>
            <a:spLocks noGrp="1"/>
          </p:cNvSpPr>
          <p:nvPr>
            <p:ph type="pic" sz="quarter" idx="123"/>
          </p:nvPr>
        </p:nvSpPr>
        <p:spPr>
          <a:xfrm>
            <a:off x="3821699" y="2016189"/>
            <a:ext cx="1297842" cy="1297842"/>
          </a:xfrm>
          <a:prstGeom prst="rect">
            <a:avLst/>
          </a:prstGeom>
          <a:solidFill>
            <a:schemeClr val="tx1"/>
          </a:solidFill>
        </p:spPr>
        <p:txBody>
          <a:bodyPr/>
          <a:lstStyle>
            <a:lvl1pPr>
              <a:lnSpc>
                <a:spcPct val="100000"/>
              </a:lnSpc>
              <a:defRPr sz="500"/>
            </a:lvl1pPr>
          </a:lstStyle>
          <a:p>
            <a:endParaRPr lang="it-IT" dirty="0"/>
          </a:p>
        </p:txBody>
      </p:sp>
      <p:sp>
        <p:nvSpPr>
          <p:cNvPr id="53" name="Segnaposto immagine 6"/>
          <p:cNvSpPr>
            <a:spLocks noGrp="1"/>
          </p:cNvSpPr>
          <p:nvPr>
            <p:ph type="pic" sz="quarter" idx="124"/>
          </p:nvPr>
        </p:nvSpPr>
        <p:spPr>
          <a:xfrm>
            <a:off x="260349" y="741433"/>
            <a:ext cx="1763713" cy="2073838"/>
          </a:xfrm>
          <a:prstGeom prst="rect">
            <a:avLst/>
          </a:prstGeom>
          <a:solidFill>
            <a:schemeClr val="tx1"/>
          </a:solidFill>
        </p:spPr>
        <p:txBody>
          <a:bodyPr/>
          <a:lstStyle>
            <a:lvl1pPr>
              <a:lnSpc>
                <a:spcPct val="100000"/>
              </a:lnSpc>
              <a:defRPr sz="500"/>
            </a:lvl1pPr>
          </a:lstStyle>
          <a:p>
            <a:endParaRPr lang="it-IT" dirty="0"/>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068">
          <p15:clr>
            <a:srgbClr val="FBAE40"/>
          </p15:clr>
        </p15:guide>
        <p15:guide id="3" pos="164">
          <p15:clr>
            <a:srgbClr val="FBAE40"/>
          </p15:clr>
        </p15:guide>
        <p15:guide id="4" pos="4156">
          <p15:clr>
            <a:srgbClr val="FBAE40"/>
          </p15:clr>
        </p15:guide>
        <p15:guide id="6" orient="horz" pos="172">
          <p15:clr>
            <a:srgbClr val="FBAE40"/>
          </p15:clr>
        </p15:guide>
        <p15:guide id="7" orient="horz" pos="330">
          <p15:clr>
            <a:srgbClr val="FBAE40"/>
          </p15:clr>
        </p15:guide>
        <p15:guide id="8" orient="horz" pos="5751">
          <p15:clr>
            <a:srgbClr val="FBAE40"/>
          </p15:clr>
        </p15:guide>
        <p15:guide id="9" pos="1480">
          <p15:clr>
            <a:srgbClr val="FBAE40"/>
          </p15:clr>
        </p15:guide>
        <p15:guide id="10" pos="127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HOME-CARE product">
    <p:spTree>
      <p:nvGrpSpPr>
        <p:cNvPr id="1" name=""/>
        <p:cNvGrpSpPr/>
        <p:nvPr/>
      </p:nvGrpSpPr>
      <p:grpSpPr>
        <a:xfrm>
          <a:off x="0" y="0"/>
          <a:ext cx="0" cy="0"/>
          <a:chOff x="0" y="0"/>
          <a:chExt cx="0" cy="0"/>
        </a:xfrm>
      </p:grpSpPr>
      <p:cxnSp>
        <p:nvCxnSpPr>
          <p:cNvPr id="5" name="Connettore 1 4"/>
          <p:cNvCxnSpPr/>
          <p:nvPr userDrawn="1"/>
        </p:nvCxnSpPr>
        <p:spPr bwMode="auto">
          <a:xfrm>
            <a:off x="2203334" y="273050"/>
            <a:ext cx="0" cy="9359900"/>
          </a:xfrm>
          <a:prstGeom prst="line">
            <a:avLst/>
          </a:prstGeom>
          <a:blipFill dpi="0" rotWithShape="0">
            <a:blip r:embed="rId2"/>
            <a:srcRect/>
            <a:tile tx="0" ty="0" sx="100000" sy="100000" flip="none" algn="tl"/>
          </a:blipFill>
          <a:ln w="25400" cap="flat" cmpd="sng" algn="ctr">
            <a:solidFill>
              <a:schemeClr val="bg1"/>
            </a:solidFill>
            <a:prstDash val="solid"/>
            <a:miter lim="400000"/>
            <a:headEnd type="none" w="med" len="med"/>
            <a:tailEnd type="none" w="med" len="med"/>
          </a:ln>
          <a:effectLst/>
        </p:spPr>
      </p:cxnSp>
      <p:sp>
        <p:nvSpPr>
          <p:cNvPr id="27" name="Segnaposto tabella 75"/>
          <p:cNvSpPr>
            <a:spLocks noGrp="1"/>
          </p:cNvSpPr>
          <p:nvPr>
            <p:ph type="tbl" sz="quarter" idx="32"/>
          </p:nvPr>
        </p:nvSpPr>
        <p:spPr>
          <a:xfrm>
            <a:off x="4576501" y="5339474"/>
            <a:ext cx="2021149" cy="3205923"/>
          </a:xfrm>
          <a:prstGeom prst="rect">
            <a:avLst/>
          </a:prstGeom>
        </p:spPr>
        <p:txBody>
          <a:bodyPr/>
          <a:lstStyle>
            <a:lvl1pPr rtl="0" eaLnBrk="1" fontAlgn="b" latinLnBrk="0" hangingPunct="1">
              <a:defRPr lang="it-IT" sz="450" b="0" i="0" u="none" strike="noStrike" kern="1200" dirty="0" err="1" smtClean="0">
                <a:solidFill>
                  <a:schemeClr val="bg1"/>
                </a:solidFill>
                <a:latin typeface="DeLonghi Sans" charset="0"/>
                <a:ea typeface="DeLonghi Sans" charset="0"/>
                <a:cs typeface="DeLonghi Sans" charset="0"/>
              </a:defRPr>
            </a:lvl1pPr>
          </a:lstStyle>
          <a:p>
            <a:endParaRPr lang="it-IT"/>
          </a:p>
        </p:txBody>
      </p:sp>
      <p:sp>
        <p:nvSpPr>
          <p:cNvPr id="29" name="Titolo 82"/>
          <p:cNvSpPr>
            <a:spLocks noGrp="1"/>
          </p:cNvSpPr>
          <p:nvPr>
            <p:ph type="title" hasCustomPrompt="1"/>
          </p:nvPr>
        </p:nvSpPr>
        <p:spPr>
          <a:xfrm>
            <a:off x="276300" y="2892460"/>
            <a:ext cx="1747763" cy="556418"/>
          </a:xfrm>
          <a:prstGeom prst="rect">
            <a:avLst/>
          </a:prstGeom>
        </p:spPr>
        <p:txBody>
          <a:bodyPr/>
          <a:lstStyle>
            <a:lvl1pPr>
              <a:defRPr sz="1800" baseline="0"/>
            </a:lvl1pPr>
          </a:lstStyle>
          <a:p>
            <a:pPr eaLnBrk="1">
              <a:defRPr/>
            </a:pPr>
            <a:r>
              <a:rPr lang="en-US" altLang="x-none" dirty="0" smtClean="0"/>
              <a:t>Product Name</a:t>
            </a:r>
            <a:br>
              <a:rPr lang="en-US" altLang="x-none" dirty="0" smtClean="0"/>
            </a:br>
            <a:r>
              <a:rPr lang="en-US" altLang="x-none" dirty="0" smtClean="0"/>
              <a:t>two lines</a:t>
            </a:r>
            <a:endParaRPr lang="x-none" altLang="x-none" dirty="0"/>
          </a:p>
        </p:txBody>
      </p:sp>
      <p:sp>
        <p:nvSpPr>
          <p:cNvPr id="42" name="Segnaposto testo 90"/>
          <p:cNvSpPr>
            <a:spLocks noGrp="1"/>
          </p:cNvSpPr>
          <p:nvPr>
            <p:ph type="body" sz="quarter" idx="43" hasCustomPrompt="1"/>
          </p:nvPr>
        </p:nvSpPr>
        <p:spPr>
          <a:xfrm>
            <a:off x="3324708" y="273050"/>
            <a:ext cx="2760347" cy="280323"/>
          </a:xfrm>
          <a:prstGeom prst="rect">
            <a:avLst/>
          </a:prstGeom>
        </p:spPr>
        <p:txBody>
          <a:bodyPr lIns="0" tIns="0" rIns="0" bIns="0" anchor="b" anchorCtr="0"/>
          <a:lstStyle>
            <a:lvl1pPr algn="r">
              <a:lnSpc>
                <a:spcPct val="100000"/>
              </a:lnSpc>
              <a:defRPr lang="it-IT" sz="1000" b="1" i="0" kern="1200" baseline="0" dirty="0" smtClean="0">
                <a:solidFill>
                  <a:schemeClr val="bg1"/>
                </a:solidFill>
                <a:latin typeface="DeLonghi Sans" charset="0"/>
                <a:ea typeface="DeLonghi Sans" charset="0"/>
                <a:cs typeface="DeLonghi Sans" charset="0"/>
                <a:sym typeface="Poppins Medium" charset="0"/>
              </a:defRPr>
            </a:lvl1pPr>
          </a:lstStyle>
          <a:p>
            <a:pPr lvl="0"/>
            <a:r>
              <a:rPr lang="it-IT" dirty="0" smtClean="0"/>
              <a:t>PRODUCT CATEGORY</a:t>
            </a:r>
            <a:endParaRPr lang="it-IT" dirty="0"/>
          </a:p>
        </p:txBody>
      </p:sp>
      <p:sp>
        <p:nvSpPr>
          <p:cNvPr id="68" name="Segnaposto testo 5"/>
          <p:cNvSpPr>
            <a:spLocks noGrp="1"/>
          </p:cNvSpPr>
          <p:nvPr>
            <p:ph type="body" sz="quarter" idx="67" hasCustomPrompt="1"/>
          </p:nvPr>
        </p:nvSpPr>
        <p:spPr>
          <a:xfrm>
            <a:off x="4577862" y="8804030"/>
            <a:ext cx="2019788" cy="828919"/>
          </a:xfrm>
          <a:prstGeom prst="rect">
            <a:avLst/>
          </a:prstGeom>
          <a:ln w="15875">
            <a:solidFill>
              <a:schemeClr val="accent2"/>
            </a:solidFill>
          </a:ln>
        </p:spPr>
        <p:txBody>
          <a:bodyPr anchor="ctr"/>
          <a:lstStyle>
            <a:lvl1pPr algn="ctr">
              <a:defRPr sz="1000"/>
            </a:lvl1pPr>
          </a:lstStyle>
          <a:p>
            <a:pPr lvl="0"/>
            <a:r>
              <a:rPr lang="it-IT" dirty="0" err="1" smtClean="0"/>
              <a:t>Barcode</a:t>
            </a:r>
            <a:r>
              <a:rPr lang="it-IT" dirty="0" smtClean="0"/>
              <a:t> and </a:t>
            </a:r>
            <a:r>
              <a:rPr lang="it-IT" dirty="0" err="1" smtClean="0"/>
              <a:t>codes</a:t>
            </a:r>
            <a:endParaRPr lang="it-IT" dirty="0"/>
          </a:p>
        </p:txBody>
      </p:sp>
      <p:pic>
        <p:nvPicPr>
          <p:cNvPr id="101" name="Immagine 100"/>
          <p:cNvPicPr>
            <a:picLocks noChangeAspect="1"/>
          </p:cNvPicPr>
          <p:nvPr userDrawn="1"/>
        </p:nvPicPr>
        <p:blipFill>
          <a:blip r:embed="rId3"/>
          <a:stretch>
            <a:fillRect/>
          </a:stretch>
        </p:blipFill>
        <p:spPr>
          <a:xfrm>
            <a:off x="722577" y="9350054"/>
            <a:ext cx="909589" cy="282896"/>
          </a:xfrm>
          <a:prstGeom prst="rect">
            <a:avLst/>
          </a:prstGeom>
        </p:spPr>
      </p:pic>
      <p:sp>
        <p:nvSpPr>
          <p:cNvPr id="3" name="Segnaposto testo 2"/>
          <p:cNvSpPr>
            <a:spLocks noGrp="1"/>
          </p:cNvSpPr>
          <p:nvPr>
            <p:ph type="body" sz="quarter" idx="87" hasCustomPrompt="1"/>
          </p:nvPr>
        </p:nvSpPr>
        <p:spPr>
          <a:xfrm>
            <a:off x="2349500" y="5206042"/>
            <a:ext cx="2066556" cy="2756676"/>
          </a:xfrm>
        </p:spPr>
        <p:txBody>
          <a:bodyPr/>
          <a:lstStyle>
            <a:lvl1pPr marL="0" marR="0" indent="0" algn="l" defTabSz="232213" rtl="0" eaLnBrk="0" fontAlgn="base" latinLnBrk="0" hangingPunct="0">
              <a:lnSpc>
                <a:spcPct val="100000"/>
              </a:lnSpc>
              <a:spcBef>
                <a:spcPct val="0"/>
              </a:spcBef>
              <a:spcAft>
                <a:spcPct val="0"/>
              </a:spcAft>
              <a:buClrTx/>
              <a:buSzTx/>
              <a:buFontTx/>
              <a:buNone/>
              <a:tabLst/>
              <a:defRPr sz="900">
                <a:solidFill>
                  <a:schemeClr val="bg1"/>
                </a:solidFill>
              </a:defRPr>
            </a:lvl1pPr>
          </a:lstStyle>
          <a:p>
            <a:pPr marL="0" marR="0" lvl="0" indent="0" algn="l" defTabSz="232213" rtl="0" eaLnBrk="0" fontAlgn="base" latinLnBrk="0" hangingPunct="0">
              <a:lnSpc>
                <a:spcPct val="100000"/>
              </a:lnSpc>
              <a:spcBef>
                <a:spcPct val="0"/>
              </a:spcBef>
              <a:spcAft>
                <a:spcPct val="0"/>
              </a:spcAft>
              <a:buClrTx/>
              <a:buSzTx/>
              <a:buFontTx/>
              <a:buNone/>
              <a:tabLst/>
              <a:defRPr/>
            </a:pPr>
            <a:r>
              <a:rPr lang="it-IT" dirty="0" smtClean="0"/>
              <a:t>Fare clic per modificare gli stili del testo dello schema. Fare clic per modificare gli stili del testo dello schema. Fare clic per modificare gli stili del testo dello schema.</a:t>
            </a:r>
          </a:p>
          <a:p>
            <a:pPr marL="0" marR="0" lvl="0" indent="0" algn="l" defTabSz="232213" rtl="0" eaLnBrk="0" fontAlgn="base" latinLnBrk="0" hangingPunct="0">
              <a:lnSpc>
                <a:spcPct val="100000"/>
              </a:lnSpc>
              <a:spcBef>
                <a:spcPct val="0"/>
              </a:spcBef>
              <a:spcAft>
                <a:spcPct val="0"/>
              </a:spcAft>
              <a:buClrTx/>
              <a:buSzTx/>
              <a:buFontTx/>
              <a:buNone/>
              <a:tabLst/>
              <a:defRPr/>
            </a:pPr>
            <a:r>
              <a:rPr lang="it-IT" dirty="0" smtClean="0"/>
              <a:t>Fare clic per modificare gli stili del testo dello schema. Fare clic per modificare gli stili del testo dello schema. Fare clic per modificare gli stili del testo dello schema.</a:t>
            </a:r>
          </a:p>
          <a:p>
            <a:pPr marL="0" marR="0" lvl="0" indent="0" algn="l" defTabSz="232213" rtl="0" eaLnBrk="0" fontAlgn="base" latinLnBrk="0" hangingPunct="0">
              <a:lnSpc>
                <a:spcPct val="100000"/>
              </a:lnSpc>
              <a:spcBef>
                <a:spcPct val="0"/>
              </a:spcBef>
              <a:spcAft>
                <a:spcPct val="0"/>
              </a:spcAft>
              <a:buClrTx/>
              <a:buSzTx/>
              <a:buFontTx/>
              <a:buNone/>
              <a:tabLst/>
              <a:defRPr/>
            </a:pPr>
            <a:r>
              <a:rPr lang="it-IT" dirty="0" smtClean="0"/>
              <a:t>Fare clic per modificare gli stili del testo dello schema. Fare clic per modificare gli stili del testo dello schema. Fare clic per modificare gli stili del testo dello schema.</a:t>
            </a:r>
          </a:p>
          <a:p>
            <a:pPr marL="0" marR="0" lvl="0" indent="0" algn="l" defTabSz="232213" rtl="0" eaLnBrk="0" fontAlgn="base" latinLnBrk="0" hangingPunct="0">
              <a:lnSpc>
                <a:spcPct val="100000"/>
              </a:lnSpc>
              <a:spcBef>
                <a:spcPct val="0"/>
              </a:spcBef>
              <a:spcAft>
                <a:spcPct val="0"/>
              </a:spcAft>
              <a:buClrTx/>
              <a:buSzTx/>
              <a:buFontTx/>
              <a:buNone/>
              <a:tabLst/>
              <a:defRPr/>
            </a:pPr>
            <a:r>
              <a:rPr lang="it-IT" dirty="0" smtClean="0"/>
              <a:t>Fare clic per modificare gli stili del testo dello schema. </a:t>
            </a:r>
          </a:p>
        </p:txBody>
      </p:sp>
      <p:sp>
        <p:nvSpPr>
          <p:cNvPr id="18" name="Segnaposto testo 17"/>
          <p:cNvSpPr>
            <a:spLocks noGrp="1"/>
          </p:cNvSpPr>
          <p:nvPr>
            <p:ph type="body" sz="quarter" idx="89" hasCustomPrompt="1"/>
          </p:nvPr>
        </p:nvSpPr>
        <p:spPr>
          <a:xfrm>
            <a:off x="2349500" y="1057820"/>
            <a:ext cx="4248150" cy="615553"/>
          </a:xfrm>
        </p:spPr>
        <p:txBody>
          <a:bodyPr wrap="square" lIns="0" tIns="0" rIns="0" bIns="0">
            <a:spAutoFit/>
          </a:bodyPr>
          <a:lstStyle>
            <a:lvl1pPr>
              <a:lnSpc>
                <a:spcPct val="100000"/>
              </a:lnSpc>
              <a:defRPr sz="2000" b="1" i="0">
                <a:latin typeface="DeLonghi Sans" charset="0"/>
                <a:ea typeface="DeLonghi Sans" charset="0"/>
                <a:cs typeface="DeLonghi Sans" charset="0"/>
              </a:defRPr>
            </a:lvl1pPr>
          </a:lstStyle>
          <a:p>
            <a:pPr lvl="0"/>
            <a:r>
              <a:rPr lang="it-IT" dirty="0" smtClean="0"/>
              <a:t>Testo per risaltare aspetti di marketing, prodotto, promozione</a:t>
            </a:r>
            <a:r>
              <a:rPr lang="is-IS" dirty="0" smtClean="0"/>
              <a:t>…</a:t>
            </a:r>
            <a:endParaRPr lang="it-IT" dirty="0"/>
          </a:p>
        </p:txBody>
      </p:sp>
      <p:sp>
        <p:nvSpPr>
          <p:cNvPr id="31" name="Segnaposto testo 13"/>
          <p:cNvSpPr>
            <a:spLocks noGrp="1"/>
          </p:cNvSpPr>
          <p:nvPr>
            <p:ph type="body" sz="quarter" idx="113" hasCustomPrompt="1"/>
          </p:nvPr>
        </p:nvSpPr>
        <p:spPr>
          <a:xfrm>
            <a:off x="260648" y="6090321"/>
            <a:ext cx="1763415" cy="2435500"/>
          </a:xfrm>
        </p:spPr>
        <p:txBody>
          <a:bodyPr lIns="0" tIns="0" rIns="0" bIns="0"/>
          <a:lstStyle>
            <a:lvl1pPr marL="171450" marR="0" indent="-171450" algn="l" defTabSz="232213" rtl="0" eaLnBrk="0" fontAlgn="base" latinLnBrk="0" hangingPunct="0">
              <a:lnSpc>
                <a:spcPct val="100000"/>
              </a:lnSpc>
              <a:spcBef>
                <a:spcPct val="0"/>
              </a:spcBef>
              <a:spcAft>
                <a:spcPct val="0"/>
              </a:spcAft>
              <a:buClrTx/>
              <a:buSzTx/>
              <a:buFont typeface="Wingdings" charset="2"/>
              <a:buChar char="§"/>
              <a:tabLst/>
              <a:defRPr sz="900" baseline="0"/>
            </a:lvl1pPr>
            <a:lvl2pPr>
              <a:lnSpc>
                <a:spcPct val="100000"/>
              </a:lnSpc>
              <a:defRPr sz="900"/>
            </a:lvl2pPr>
            <a:lvl3pPr>
              <a:lnSpc>
                <a:spcPct val="100000"/>
              </a:lnSpc>
              <a:defRPr sz="900"/>
            </a:lvl3pPr>
            <a:lvl4pPr>
              <a:lnSpc>
                <a:spcPct val="100000"/>
              </a:lnSpc>
              <a:defRPr sz="900"/>
            </a:lvl4pPr>
            <a:lvl5pPr>
              <a:lnSpc>
                <a:spcPct val="100000"/>
              </a:lnSpc>
              <a:defRPr sz="900"/>
            </a:lvl5pPr>
          </a:lstStyle>
          <a:p>
            <a:r>
              <a:rPr lang="it-IT" dirty="0" smtClean="0">
                <a:solidFill>
                  <a:srgbClr val="0C3051"/>
                </a:solidFill>
                <a:effectLst/>
                <a:latin typeface="DeLonghi Sans" charset="0"/>
              </a:rPr>
              <a:t>Product </a:t>
            </a:r>
            <a:r>
              <a:rPr lang="it-IT" dirty="0" err="1" smtClean="0">
                <a:solidFill>
                  <a:srgbClr val="0C3051"/>
                </a:solidFill>
                <a:effectLst/>
                <a:latin typeface="DeLonghi Sans" charset="0"/>
              </a:rPr>
              <a:t>features</a:t>
            </a:r>
            <a:r>
              <a:rPr lang="it-IT" dirty="0" smtClean="0">
                <a:solidFill>
                  <a:srgbClr val="0C3051"/>
                </a:solidFill>
                <a:effectLst/>
                <a:latin typeface="DeLonghi Sans" charset="0"/>
              </a:rPr>
              <a:t>; use </a:t>
            </a:r>
            <a:r>
              <a:rPr lang="it-IT" dirty="0" err="1" smtClean="0">
                <a:solidFill>
                  <a:srgbClr val="0C3051"/>
                </a:solidFill>
                <a:effectLst/>
                <a:latin typeface="DeLonghi Sans" charset="0"/>
              </a:rPr>
              <a:t>bold</a:t>
            </a:r>
            <a:r>
              <a:rPr lang="it-IT" dirty="0" smtClean="0">
                <a:solidFill>
                  <a:srgbClr val="0C3051"/>
                </a:solidFill>
                <a:effectLst/>
                <a:latin typeface="DeLonghi Sans" charset="0"/>
              </a:rPr>
              <a:t> font to </a:t>
            </a:r>
            <a:r>
              <a:rPr lang="it-IT" dirty="0" err="1" smtClean="0">
                <a:solidFill>
                  <a:srgbClr val="0C3051"/>
                </a:solidFill>
                <a:effectLst/>
                <a:latin typeface="DeLonghi Sans" charset="0"/>
              </a:rPr>
              <a:t>highlight</a:t>
            </a:r>
            <a:r>
              <a:rPr lang="it-IT" dirty="0" smtClean="0">
                <a:solidFill>
                  <a:srgbClr val="0C3051"/>
                </a:solidFill>
                <a:effectLst/>
                <a:latin typeface="DeLonghi Sans" charset="0"/>
              </a:rPr>
              <a:t> </a:t>
            </a:r>
            <a:r>
              <a:rPr lang="it-IT" dirty="0" err="1" smtClean="0">
                <a:solidFill>
                  <a:srgbClr val="0C3051"/>
                </a:solidFill>
                <a:effectLst/>
                <a:latin typeface="DeLonghi Sans" charset="0"/>
              </a:rPr>
              <a:t>words</a:t>
            </a:r>
            <a:r>
              <a:rPr lang="it-IT" dirty="0" smtClean="0">
                <a:solidFill>
                  <a:srgbClr val="0C3051"/>
                </a:solidFill>
                <a:effectLst/>
                <a:latin typeface="DeLonghi Sans" charset="0"/>
              </a:rPr>
              <a:t>. </a:t>
            </a:r>
          </a:p>
          <a:p>
            <a:r>
              <a:rPr lang="it-IT" dirty="0" smtClean="0">
                <a:solidFill>
                  <a:srgbClr val="0C3051"/>
                </a:solidFill>
                <a:effectLst/>
                <a:latin typeface="DeLonghi Sans" charset="0"/>
              </a:rPr>
              <a:t>Product </a:t>
            </a:r>
            <a:r>
              <a:rPr lang="it-IT" dirty="0" err="1" smtClean="0">
                <a:solidFill>
                  <a:srgbClr val="0C3051"/>
                </a:solidFill>
                <a:effectLst/>
                <a:latin typeface="DeLonghi Sans" charset="0"/>
              </a:rPr>
              <a:t>features</a:t>
            </a:r>
            <a:r>
              <a:rPr lang="it-IT" dirty="0" smtClean="0">
                <a:solidFill>
                  <a:srgbClr val="0C3051"/>
                </a:solidFill>
                <a:effectLst/>
                <a:latin typeface="DeLonghi Sans" charset="0"/>
              </a:rPr>
              <a:t>; use </a:t>
            </a:r>
            <a:r>
              <a:rPr lang="it-IT" dirty="0" err="1" smtClean="0">
                <a:solidFill>
                  <a:srgbClr val="0C3051"/>
                </a:solidFill>
                <a:effectLst/>
                <a:latin typeface="DeLonghi Sans" charset="0"/>
              </a:rPr>
              <a:t>bold</a:t>
            </a:r>
            <a:r>
              <a:rPr lang="it-IT" dirty="0" smtClean="0">
                <a:solidFill>
                  <a:srgbClr val="0C3051"/>
                </a:solidFill>
                <a:effectLst/>
                <a:latin typeface="DeLonghi Sans" charset="0"/>
              </a:rPr>
              <a:t> font to </a:t>
            </a:r>
            <a:r>
              <a:rPr lang="it-IT" dirty="0" err="1" smtClean="0">
                <a:solidFill>
                  <a:srgbClr val="0C3051"/>
                </a:solidFill>
                <a:effectLst/>
                <a:latin typeface="DeLonghi Sans" charset="0"/>
              </a:rPr>
              <a:t>highlight</a:t>
            </a:r>
            <a:r>
              <a:rPr lang="it-IT" dirty="0" smtClean="0">
                <a:solidFill>
                  <a:srgbClr val="0C3051"/>
                </a:solidFill>
                <a:effectLst/>
                <a:latin typeface="DeLonghi Sans" charset="0"/>
              </a:rPr>
              <a:t> </a:t>
            </a:r>
            <a:r>
              <a:rPr lang="it-IT" dirty="0" err="1" smtClean="0">
                <a:solidFill>
                  <a:srgbClr val="0C3051"/>
                </a:solidFill>
                <a:effectLst/>
                <a:latin typeface="DeLonghi Sans" charset="0"/>
              </a:rPr>
              <a:t>words</a:t>
            </a:r>
            <a:r>
              <a:rPr lang="it-IT" dirty="0" smtClean="0">
                <a:solidFill>
                  <a:srgbClr val="0C3051"/>
                </a:solidFill>
                <a:effectLst/>
                <a:latin typeface="DeLonghi Sans" charset="0"/>
              </a:rPr>
              <a:t>.</a:t>
            </a:r>
          </a:p>
          <a:p>
            <a:r>
              <a:rPr lang="it-IT" dirty="0" smtClean="0">
                <a:solidFill>
                  <a:srgbClr val="0C3051"/>
                </a:solidFill>
                <a:effectLst/>
                <a:latin typeface="DeLonghi Sans" charset="0"/>
              </a:rPr>
              <a:t>Product </a:t>
            </a:r>
            <a:r>
              <a:rPr lang="it-IT" dirty="0" err="1" smtClean="0">
                <a:solidFill>
                  <a:srgbClr val="0C3051"/>
                </a:solidFill>
                <a:effectLst/>
                <a:latin typeface="DeLonghi Sans" charset="0"/>
              </a:rPr>
              <a:t>features</a:t>
            </a:r>
            <a:r>
              <a:rPr lang="it-IT" dirty="0" smtClean="0">
                <a:solidFill>
                  <a:srgbClr val="0C3051"/>
                </a:solidFill>
                <a:effectLst/>
                <a:latin typeface="DeLonghi Sans" charset="0"/>
              </a:rPr>
              <a:t>; use </a:t>
            </a:r>
            <a:r>
              <a:rPr lang="it-IT" dirty="0" err="1" smtClean="0">
                <a:solidFill>
                  <a:srgbClr val="0C3051"/>
                </a:solidFill>
                <a:effectLst/>
                <a:latin typeface="DeLonghi Sans" charset="0"/>
              </a:rPr>
              <a:t>bold</a:t>
            </a:r>
            <a:r>
              <a:rPr lang="it-IT" dirty="0" smtClean="0">
                <a:solidFill>
                  <a:srgbClr val="0C3051"/>
                </a:solidFill>
                <a:effectLst/>
                <a:latin typeface="DeLonghi Sans" charset="0"/>
              </a:rPr>
              <a:t> font to </a:t>
            </a:r>
            <a:r>
              <a:rPr lang="it-IT" dirty="0" err="1" smtClean="0">
                <a:solidFill>
                  <a:srgbClr val="0C3051"/>
                </a:solidFill>
                <a:effectLst/>
                <a:latin typeface="DeLonghi Sans" charset="0"/>
              </a:rPr>
              <a:t>highlight</a:t>
            </a:r>
            <a:r>
              <a:rPr lang="it-IT" dirty="0" smtClean="0">
                <a:solidFill>
                  <a:srgbClr val="0C3051"/>
                </a:solidFill>
                <a:effectLst/>
                <a:latin typeface="DeLonghi Sans" charset="0"/>
              </a:rPr>
              <a:t> </a:t>
            </a:r>
            <a:r>
              <a:rPr lang="it-IT" dirty="0" err="1" smtClean="0">
                <a:solidFill>
                  <a:srgbClr val="0C3051"/>
                </a:solidFill>
                <a:effectLst/>
                <a:latin typeface="DeLonghi Sans" charset="0"/>
              </a:rPr>
              <a:t>words</a:t>
            </a:r>
            <a:r>
              <a:rPr lang="it-IT" dirty="0" smtClean="0">
                <a:solidFill>
                  <a:srgbClr val="0C3051"/>
                </a:solidFill>
                <a:effectLst/>
                <a:latin typeface="DeLonghi Sans" charset="0"/>
              </a:rPr>
              <a:t>. </a:t>
            </a:r>
          </a:p>
          <a:p>
            <a:r>
              <a:rPr lang="it-IT" dirty="0" smtClean="0">
                <a:solidFill>
                  <a:srgbClr val="0C3051"/>
                </a:solidFill>
                <a:effectLst/>
                <a:latin typeface="DeLonghi Sans" charset="0"/>
              </a:rPr>
              <a:t>Product </a:t>
            </a:r>
            <a:r>
              <a:rPr lang="it-IT" dirty="0" err="1" smtClean="0">
                <a:solidFill>
                  <a:srgbClr val="0C3051"/>
                </a:solidFill>
                <a:effectLst/>
                <a:latin typeface="DeLonghi Sans" charset="0"/>
              </a:rPr>
              <a:t>features</a:t>
            </a:r>
            <a:r>
              <a:rPr lang="it-IT" dirty="0" smtClean="0">
                <a:solidFill>
                  <a:srgbClr val="0C3051"/>
                </a:solidFill>
                <a:effectLst/>
                <a:latin typeface="DeLonghi Sans" charset="0"/>
              </a:rPr>
              <a:t>; use </a:t>
            </a:r>
            <a:r>
              <a:rPr lang="it-IT" dirty="0" err="1" smtClean="0">
                <a:solidFill>
                  <a:srgbClr val="0C3051"/>
                </a:solidFill>
                <a:effectLst/>
                <a:latin typeface="DeLonghi Sans" charset="0"/>
              </a:rPr>
              <a:t>bold</a:t>
            </a:r>
            <a:r>
              <a:rPr lang="it-IT" dirty="0" smtClean="0">
                <a:solidFill>
                  <a:srgbClr val="0C3051"/>
                </a:solidFill>
                <a:effectLst/>
                <a:latin typeface="DeLonghi Sans" charset="0"/>
              </a:rPr>
              <a:t> font to </a:t>
            </a:r>
            <a:r>
              <a:rPr lang="it-IT" dirty="0" err="1" smtClean="0">
                <a:solidFill>
                  <a:srgbClr val="0C3051"/>
                </a:solidFill>
                <a:effectLst/>
                <a:latin typeface="DeLonghi Sans" charset="0"/>
              </a:rPr>
              <a:t>highlight</a:t>
            </a:r>
            <a:r>
              <a:rPr lang="it-IT" dirty="0" smtClean="0">
                <a:solidFill>
                  <a:srgbClr val="0C3051"/>
                </a:solidFill>
                <a:effectLst/>
                <a:latin typeface="DeLonghi Sans" charset="0"/>
              </a:rPr>
              <a:t> </a:t>
            </a:r>
            <a:r>
              <a:rPr lang="it-IT" dirty="0" err="1" smtClean="0">
                <a:solidFill>
                  <a:srgbClr val="0C3051"/>
                </a:solidFill>
                <a:effectLst/>
                <a:latin typeface="DeLonghi Sans" charset="0"/>
              </a:rPr>
              <a:t>words</a:t>
            </a:r>
            <a:r>
              <a:rPr lang="it-IT" dirty="0" smtClean="0">
                <a:solidFill>
                  <a:srgbClr val="0C3051"/>
                </a:solidFill>
                <a:effectLst/>
                <a:latin typeface="DeLonghi Sans" charset="0"/>
              </a:rPr>
              <a:t>.</a:t>
            </a:r>
          </a:p>
          <a:p>
            <a:r>
              <a:rPr lang="it-IT" dirty="0" smtClean="0">
                <a:solidFill>
                  <a:srgbClr val="0C3051"/>
                </a:solidFill>
                <a:effectLst/>
                <a:latin typeface="DeLonghi Sans" charset="0"/>
              </a:rPr>
              <a:t>Product </a:t>
            </a:r>
            <a:r>
              <a:rPr lang="it-IT" dirty="0" err="1" smtClean="0">
                <a:solidFill>
                  <a:srgbClr val="0C3051"/>
                </a:solidFill>
                <a:effectLst/>
                <a:latin typeface="DeLonghi Sans" charset="0"/>
              </a:rPr>
              <a:t>features</a:t>
            </a:r>
            <a:r>
              <a:rPr lang="it-IT" dirty="0" smtClean="0">
                <a:solidFill>
                  <a:srgbClr val="0C3051"/>
                </a:solidFill>
                <a:effectLst/>
                <a:latin typeface="DeLonghi Sans" charset="0"/>
              </a:rPr>
              <a:t>; use </a:t>
            </a:r>
            <a:r>
              <a:rPr lang="it-IT" dirty="0" err="1" smtClean="0">
                <a:solidFill>
                  <a:srgbClr val="0C3051"/>
                </a:solidFill>
                <a:effectLst/>
                <a:latin typeface="DeLonghi Sans" charset="0"/>
              </a:rPr>
              <a:t>bold</a:t>
            </a:r>
            <a:r>
              <a:rPr lang="it-IT" dirty="0" smtClean="0">
                <a:solidFill>
                  <a:srgbClr val="0C3051"/>
                </a:solidFill>
                <a:effectLst/>
                <a:latin typeface="DeLonghi Sans" charset="0"/>
              </a:rPr>
              <a:t> font to </a:t>
            </a:r>
            <a:r>
              <a:rPr lang="it-IT" dirty="0" err="1" smtClean="0">
                <a:solidFill>
                  <a:srgbClr val="0C3051"/>
                </a:solidFill>
                <a:effectLst/>
                <a:latin typeface="DeLonghi Sans" charset="0"/>
              </a:rPr>
              <a:t>highlight</a:t>
            </a:r>
            <a:r>
              <a:rPr lang="it-IT" dirty="0" smtClean="0">
                <a:solidFill>
                  <a:srgbClr val="0C3051"/>
                </a:solidFill>
                <a:effectLst/>
                <a:latin typeface="DeLonghi Sans" charset="0"/>
              </a:rPr>
              <a:t> </a:t>
            </a:r>
            <a:r>
              <a:rPr lang="it-IT" dirty="0" err="1" smtClean="0">
                <a:solidFill>
                  <a:srgbClr val="0C3051"/>
                </a:solidFill>
                <a:effectLst/>
                <a:latin typeface="DeLonghi Sans" charset="0"/>
              </a:rPr>
              <a:t>words</a:t>
            </a:r>
            <a:r>
              <a:rPr lang="it-IT" dirty="0" smtClean="0">
                <a:solidFill>
                  <a:srgbClr val="0C3051"/>
                </a:solidFill>
                <a:effectLst/>
                <a:latin typeface="DeLonghi Sans" charset="0"/>
              </a:rPr>
              <a:t>. </a:t>
            </a:r>
          </a:p>
          <a:p>
            <a:r>
              <a:rPr lang="it-IT" dirty="0" smtClean="0">
                <a:solidFill>
                  <a:srgbClr val="0C3051"/>
                </a:solidFill>
                <a:effectLst/>
                <a:latin typeface="DeLonghi Sans" charset="0"/>
              </a:rPr>
              <a:t>Product </a:t>
            </a:r>
            <a:r>
              <a:rPr lang="it-IT" dirty="0" err="1" smtClean="0">
                <a:solidFill>
                  <a:srgbClr val="0C3051"/>
                </a:solidFill>
                <a:effectLst/>
                <a:latin typeface="DeLonghi Sans" charset="0"/>
              </a:rPr>
              <a:t>features</a:t>
            </a:r>
            <a:r>
              <a:rPr lang="it-IT" dirty="0" smtClean="0">
                <a:solidFill>
                  <a:srgbClr val="0C3051"/>
                </a:solidFill>
                <a:effectLst/>
                <a:latin typeface="DeLonghi Sans" charset="0"/>
              </a:rPr>
              <a:t>; use </a:t>
            </a:r>
            <a:r>
              <a:rPr lang="it-IT" dirty="0" err="1" smtClean="0">
                <a:solidFill>
                  <a:srgbClr val="0C3051"/>
                </a:solidFill>
                <a:effectLst/>
                <a:latin typeface="DeLonghi Sans" charset="0"/>
              </a:rPr>
              <a:t>bold</a:t>
            </a:r>
            <a:r>
              <a:rPr lang="it-IT" dirty="0" smtClean="0">
                <a:solidFill>
                  <a:srgbClr val="0C3051"/>
                </a:solidFill>
                <a:effectLst/>
                <a:latin typeface="DeLonghi Sans" charset="0"/>
              </a:rPr>
              <a:t> font to </a:t>
            </a:r>
            <a:r>
              <a:rPr lang="it-IT" dirty="0" err="1" smtClean="0">
                <a:solidFill>
                  <a:srgbClr val="0C3051"/>
                </a:solidFill>
                <a:effectLst/>
                <a:latin typeface="DeLonghi Sans" charset="0"/>
              </a:rPr>
              <a:t>highlight</a:t>
            </a:r>
            <a:r>
              <a:rPr lang="it-IT" dirty="0" smtClean="0">
                <a:solidFill>
                  <a:srgbClr val="0C3051"/>
                </a:solidFill>
                <a:effectLst/>
                <a:latin typeface="DeLonghi Sans" charset="0"/>
              </a:rPr>
              <a:t> </a:t>
            </a:r>
            <a:r>
              <a:rPr lang="it-IT" dirty="0" err="1" smtClean="0">
                <a:solidFill>
                  <a:srgbClr val="0C3051"/>
                </a:solidFill>
                <a:effectLst/>
                <a:latin typeface="DeLonghi Sans" charset="0"/>
              </a:rPr>
              <a:t>words</a:t>
            </a:r>
            <a:r>
              <a:rPr lang="it-IT" dirty="0" smtClean="0">
                <a:solidFill>
                  <a:srgbClr val="0C3051"/>
                </a:solidFill>
                <a:effectLst/>
                <a:latin typeface="DeLonghi Sans" charset="0"/>
              </a:rPr>
              <a:t>.</a:t>
            </a:r>
          </a:p>
          <a:p>
            <a:r>
              <a:rPr lang="it-IT" dirty="0" smtClean="0">
                <a:solidFill>
                  <a:srgbClr val="0C3051"/>
                </a:solidFill>
                <a:effectLst/>
                <a:latin typeface="DeLonghi Sans" charset="0"/>
              </a:rPr>
              <a:t>Product </a:t>
            </a:r>
            <a:r>
              <a:rPr lang="it-IT" dirty="0" err="1" smtClean="0">
                <a:solidFill>
                  <a:srgbClr val="0C3051"/>
                </a:solidFill>
                <a:effectLst/>
                <a:latin typeface="DeLonghi Sans" charset="0"/>
              </a:rPr>
              <a:t>features</a:t>
            </a:r>
            <a:r>
              <a:rPr lang="it-IT" dirty="0" smtClean="0">
                <a:solidFill>
                  <a:srgbClr val="0C3051"/>
                </a:solidFill>
                <a:effectLst/>
                <a:latin typeface="DeLonghi Sans" charset="0"/>
              </a:rPr>
              <a:t>; use </a:t>
            </a:r>
            <a:r>
              <a:rPr lang="it-IT" dirty="0" err="1" smtClean="0">
                <a:solidFill>
                  <a:srgbClr val="0C3051"/>
                </a:solidFill>
                <a:effectLst/>
                <a:latin typeface="DeLonghi Sans" charset="0"/>
              </a:rPr>
              <a:t>bold</a:t>
            </a:r>
            <a:r>
              <a:rPr lang="it-IT" dirty="0" smtClean="0">
                <a:solidFill>
                  <a:srgbClr val="0C3051"/>
                </a:solidFill>
                <a:effectLst/>
                <a:latin typeface="DeLonghi Sans" charset="0"/>
              </a:rPr>
              <a:t> font to </a:t>
            </a:r>
            <a:r>
              <a:rPr lang="it-IT" dirty="0" err="1" smtClean="0">
                <a:solidFill>
                  <a:srgbClr val="0C3051"/>
                </a:solidFill>
                <a:effectLst/>
                <a:latin typeface="DeLonghi Sans" charset="0"/>
              </a:rPr>
              <a:t>highlight</a:t>
            </a:r>
            <a:r>
              <a:rPr lang="it-IT" dirty="0" smtClean="0">
                <a:solidFill>
                  <a:srgbClr val="0C3051"/>
                </a:solidFill>
                <a:effectLst/>
                <a:latin typeface="DeLonghi Sans" charset="0"/>
              </a:rPr>
              <a:t> </a:t>
            </a:r>
            <a:r>
              <a:rPr lang="it-IT" dirty="0" err="1" smtClean="0">
                <a:solidFill>
                  <a:srgbClr val="0C3051"/>
                </a:solidFill>
                <a:effectLst/>
                <a:latin typeface="DeLonghi Sans" charset="0"/>
              </a:rPr>
              <a:t>words</a:t>
            </a:r>
            <a:r>
              <a:rPr lang="it-IT" dirty="0" smtClean="0">
                <a:solidFill>
                  <a:srgbClr val="0C3051"/>
                </a:solidFill>
                <a:effectLst/>
                <a:latin typeface="DeLonghi Sans" charset="0"/>
              </a:rPr>
              <a:t>. </a:t>
            </a:r>
          </a:p>
          <a:p>
            <a:r>
              <a:rPr lang="it-IT" dirty="0" smtClean="0">
                <a:solidFill>
                  <a:srgbClr val="0C3051"/>
                </a:solidFill>
                <a:effectLst/>
                <a:latin typeface="DeLonghi Sans" charset="0"/>
              </a:rPr>
              <a:t>Product </a:t>
            </a:r>
            <a:r>
              <a:rPr lang="it-IT" dirty="0" err="1" smtClean="0">
                <a:solidFill>
                  <a:srgbClr val="0C3051"/>
                </a:solidFill>
                <a:effectLst/>
                <a:latin typeface="DeLonghi Sans" charset="0"/>
              </a:rPr>
              <a:t>features</a:t>
            </a:r>
            <a:r>
              <a:rPr lang="it-IT" dirty="0" smtClean="0">
                <a:solidFill>
                  <a:srgbClr val="0C3051"/>
                </a:solidFill>
                <a:effectLst/>
                <a:latin typeface="DeLonghi Sans" charset="0"/>
              </a:rPr>
              <a:t>; use </a:t>
            </a:r>
            <a:r>
              <a:rPr lang="it-IT" dirty="0" err="1" smtClean="0">
                <a:solidFill>
                  <a:srgbClr val="0C3051"/>
                </a:solidFill>
                <a:effectLst/>
                <a:latin typeface="DeLonghi Sans" charset="0"/>
              </a:rPr>
              <a:t>bold</a:t>
            </a:r>
            <a:r>
              <a:rPr lang="it-IT" dirty="0" smtClean="0">
                <a:solidFill>
                  <a:srgbClr val="0C3051"/>
                </a:solidFill>
                <a:effectLst/>
                <a:latin typeface="DeLonghi Sans" charset="0"/>
              </a:rPr>
              <a:t> font to </a:t>
            </a:r>
            <a:r>
              <a:rPr lang="it-IT" dirty="0" err="1" smtClean="0">
                <a:solidFill>
                  <a:srgbClr val="0C3051"/>
                </a:solidFill>
                <a:effectLst/>
                <a:latin typeface="DeLonghi Sans" charset="0"/>
              </a:rPr>
              <a:t>highlight</a:t>
            </a:r>
            <a:r>
              <a:rPr lang="it-IT" dirty="0" smtClean="0">
                <a:solidFill>
                  <a:srgbClr val="0C3051"/>
                </a:solidFill>
                <a:effectLst/>
                <a:latin typeface="DeLonghi Sans" charset="0"/>
              </a:rPr>
              <a:t> </a:t>
            </a:r>
            <a:r>
              <a:rPr lang="it-IT" dirty="0" err="1" smtClean="0">
                <a:solidFill>
                  <a:srgbClr val="0C3051"/>
                </a:solidFill>
                <a:effectLst/>
                <a:latin typeface="DeLonghi Sans" charset="0"/>
              </a:rPr>
              <a:t>words</a:t>
            </a:r>
            <a:r>
              <a:rPr lang="it-IT" dirty="0" smtClean="0">
                <a:solidFill>
                  <a:srgbClr val="0C3051"/>
                </a:solidFill>
                <a:effectLst/>
                <a:latin typeface="DeLonghi Sans" charset="0"/>
              </a:rPr>
              <a:t>.</a:t>
            </a:r>
          </a:p>
          <a:p>
            <a:endParaRPr lang="it-IT" dirty="0" smtClean="0">
              <a:solidFill>
                <a:srgbClr val="0C3051"/>
              </a:solidFill>
              <a:effectLst/>
              <a:latin typeface="DeLonghi Sans" charset="0"/>
            </a:endParaRPr>
          </a:p>
        </p:txBody>
      </p:sp>
      <p:sp>
        <p:nvSpPr>
          <p:cNvPr id="34" name="Text Box 3"/>
          <p:cNvSpPr txBox="1">
            <a:spLocks/>
          </p:cNvSpPr>
          <p:nvPr userDrawn="1"/>
        </p:nvSpPr>
        <p:spPr bwMode="auto">
          <a:xfrm>
            <a:off x="260350" y="308980"/>
            <a:ext cx="1783355" cy="244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Lst>
        </p:spPr>
        <p:txBody>
          <a:bodyPr lIns="0" tIns="0" rIns="0" bIns="0" anchor="b" anchorCtr="0"/>
          <a:lstStyle/>
          <a:p>
            <a:pPr lvl="0">
              <a:lnSpc>
                <a:spcPct val="100000"/>
              </a:lnSpc>
            </a:pPr>
            <a:r>
              <a:rPr lang="it-IT" sz="1000" b="1" i="0" dirty="0" smtClean="0">
                <a:solidFill>
                  <a:schemeClr val="bg1"/>
                </a:solidFill>
                <a:latin typeface="DeLonghi Sans" charset="0"/>
                <a:ea typeface="DeLonghi Sans" charset="0"/>
                <a:cs typeface="DeLonghi Sans" charset="0"/>
              </a:rPr>
              <a:t>De’Longhi </a:t>
            </a:r>
            <a:r>
              <a:rPr lang="it-IT" sz="1000" b="1" i="0" dirty="0" smtClean="0">
                <a:solidFill>
                  <a:srgbClr val="9569BE"/>
                </a:solidFill>
                <a:latin typeface="DeLonghi Sans" charset="0"/>
                <a:ea typeface="DeLonghi Sans" charset="0"/>
                <a:cs typeface="DeLonghi Sans" charset="0"/>
              </a:rPr>
              <a:t>Home-care</a:t>
            </a:r>
            <a:endParaRPr lang="it-IT" sz="1000" b="1" i="0" dirty="0">
              <a:solidFill>
                <a:srgbClr val="9569BE"/>
              </a:solidFill>
              <a:latin typeface="DeLonghi Sans" charset="0"/>
              <a:ea typeface="DeLonghi Sans" charset="0"/>
              <a:cs typeface="DeLonghi Sans" charset="0"/>
            </a:endParaRPr>
          </a:p>
        </p:txBody>
      </p:sp>
      <p:sp>
        <p:nvSpPr>
          <p:cNvPr id="35" name="Ovale 34"/>
          <p:cNvSpPr/>
          <p:nvPr userDrawn="1"/>
        </p:nvSpPr>
        <p:spPr bwMode="auto">
          <a:xfrm>
            <a:off x="6166991" y="273050"/>
            <a:ext cx="430659" cy="430659"/>
          </a:xfrm>
          <a:prstGeom prst="ellipse">
            <a:avLst/>
          </a:prstGeom>
          <a:solidFill>
            <a:srgbClr val="9569BE"/>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it-IT"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36" name="Segnaposto testo 6"/>
          <p:cNvSpPr>
            <a:spLocks noGrp="1"/>
          </p:cNvSpPr>
          <p:nvPr>
            <p:ph type="body" sz="quarter" idx="119" hasCustomPrompt="1"/>
          </p:nvPr>
        </p:nvSpPr>
        <p:spPr>
          <a:xfrm>
            <a:off x="2349500" y="9366250"/>
            <a:ext cx="2005013" cy="266700"/>
          </a:xfrm>
        </p:spPr>
        <p:txBody>
          <a:bodyPr lIns="0" tIns="0" rIns="0" bIns="0" anchor="b" anchorCtr="0"/>
          <a:lstStyle>
            <a:lvl1pPr>
              <a:lnSpc>
                <a:spcPct val="100000"/>
              </a:lnSpc>
              <a:defRPr sz="600" baseline="0"/>
            </a:lvl1pPr>
            <a:lvl2pPr>
              <a:lnSpc>
                <a:spcPct val="100000"/>
              </a:lnSpc>
              <a:defRPr sz="600"/>
            </a:lvl2pPr>
            <a:lvl3pPr>
              <a:lnSpc>
                <a:spcPct val="100000"/>
              </a:lnSpc>
              <a:defRPr sz="600"/>
            </a:lvl3pPr>
            <a:lvl4pPr>
              <a:lnSpc>
                <a:spcPct val="100000"/>
              </a:lnSpc>
              <a:defRPr sz="600"/>
            </a:lvl4pPr>
            <a:lvl5pPr>
              <a:lnSpc>
                <a:spcPct val="100000"/>
              </a:lnSpc>
              <a:defRPr sz="600"/>
            </a:lvl5pPr>
          </a:lstStyle>
          <a:p>
            <a:pPr lvl="0"/>
            <a:r>
              <a:rPr lang="it-IT" dirty="0" smtClean="0"/>
              <a:t>*in </a:t>
            </a:r>
            <a:r>
              <a:rPr lang="it-IT" dirty="0" err="1" smtClean="0"/>
              <a:t>comparison</a:t>
            </a:r>
            <a:r>
              <a:rPr lang="it-IT" dirty="0" smtClean="0"/>
              <a:t> with</a:t>
            </a:r>
            <a:r>
              <a:rPr lang="is-IS" dirty="0" smtClean="0"/>
              <a:t>…..</a:t>
            </a:r>
          </a:p>
          <a:p>
            <a:pPr lvl="0"/>
            <a:r>
              <a:rPr lang="is-IS" dirty="0" smtClean="0"/>
              <a:t>Second line notes.</a:t>
            </a:r>
            <a:endParaRPr lang="it-IT" dirty="0"/>
          </a:p>
        </p:txBody>
      </p:sp>
      <p:sp>
        <p:nvSpPr>
          <p:cNvPr id="6" name="Segnaposto testo 5"/>
          <p:cNvSpPr>
            <a:spLocks noGrp="1"/>
          </p:cNvSpPr>
          <p:nvPr>
            <p:ph type="body" sz="quarter" idx="120" hasCustomPrompt="1"/>
          </p:nvPr>
        </p:nvSpPr>
        <p:spPr>
          <a:xfrm>
            <a:off x="260350" y="3609792"/>
            <a:ext cx="1763713" cy="2377122"/>
          </a:xfrm>
        </p:spPr>
        <p:txBody>
          <a:bodyPr lIns="0" tIns="0" rIns="0" bIns="0"/>
          <a:lstStyle>
            <a:lvl1pPr marL="0" marR="0" indent="0" algn="l" defTabSz="232213" rtl="0" eaLnBrk="0" fontAlgn="base" latinLnBrk="0" hangingPunct="0">
              <a:lnSpc>
                <a:spcPct val="100000"/>
              </a:lnSpc>
              <a:spcBef>
                <a:spcPct val="0"/>
              </a:spcBef>
              <a:spcAft>
                <a:spcPct val="0"/>
              </a:spcAft>
              <a:buClrTx/>
              <a:buSzTx/>
              <a:buFontTx/>
              <a:buNone/>
              <a:tabLst/>
              <a:defRPr sz="900">
                <a:solidFill>
                  <a:schemeClr val="bg1"/>
                </a:solidFill>
              </a:defRPr>
            </a:lvl1pPr>
            <a:lvl2pPr algn="l">
              <a:lnSpc>
                <a:spcPct val="100000"/>
              </a:lnSpc>
              <a:defRPr sz="900">
                <a:solidFill>
                  <a:schemeClr val="bg1"/>
                </a:solidFill>
              </a:defRPr>
            </a:lvl2pPr>
            <a:lvl3pPr algn="l">
              <a:lnSpc>
                <a:spcPct val="100000"/>
              </a:lnSpc>
              <a:defRPr sz="900" b="1">
                <a:solidFill>
                  <a:schemeClr val="bg1"/>
                </a:solidFill>
              </a:defRPr>
            </a:lvl3pPr>
            <a:lvl4pPr algn="l">
              <a:lnSpc>
                <a:spcPct val="100000"/>
              </a:lnSpc>
              <a:defRPr sz="900">
                <a:solidFill>
                  <a:schemeClr val="bg1"/>
                </a:solidFill>
              </a:defRPr>
            </a:lvl4pPr>
            <a:lvl5pPr algn="l">
              <a:lnSpc>
                <a:spcPct val="100000"/>
              </a:lnSpc>
              <a:defRPr sz="900">
                <a:solidFill>
                  <a:schemeClr val="bg1"/>
                </a:solidFill>
              </a:defRPr>
            </a:lvl5pPr>
          </a:lstStyle>
          <a:p>
            <a:pPr marL="0" marR="0" lvl="0" indent="0" algn="l" defTabSz="232213" rtl="0" eaLnBrk="0" fontAlgn="base" latinLnBrk="0" hangingPunct="0">
              <a:lnSpc>
                <a:spcPct val="100000"/>
              </a:lnSpc>
              <a:spcBef>
                <a:spcPct val="0"/>
              </a:spcBef>
              <a:spcAft>
                <a:spcPct val="0"/>
              </a:spcAft>
              <a:buClrTx/>
              <a:buSzTx/>
              <a:buFontTx/>
              <a:buNone/>
              <a:tabLst/>
              <a:defRPr/>
            </a:pPr>
            <a:r>
              <a:rPr lang="it-IT" dirty="0" smtClean="0"/>
              <a:t>Fare clic per modificare gli stili del testo dello schema. Fare clic per modificare gli stili del testo dello schema. Fare clic per modificare gli stili del testo dello schema.</a:t>
            </a:r>
          </a:p>
          <a:p>
            <a:pPr marL="0" marR="0" lvl="0" indent="0" algn="l" defTabSz="232213" rtl="0" eaLnBrk="0" fontAlgn="base" latinLnBrk="0" hangingPunct="0">
              <a:lnSpc>
                <a:spcPct val="100000"/>
              </a:lnSpc>
              <a:spcBef>
                <a:spcPct val="0"/>
              </a:spcBef>
              <a:spcAft>
                <a:spcPct val="0"/>
              </a:spcAft>
              <a:buClrTx/>
              <a:buSzTx/>
              <a:buFontTx/>
              <a:buNone/>
              <a:tabLst/>
              <a:defRPr/>
            </a:pPr>
            <a:r>
              <a:rPr lang="it-IT" dirty="0" smtClean="0"/>
              <a:t>Fare clic per modificare gli stili del testo dello schema. Fare clic per modificare gli stili del testo dello schema. Fare clic per modificare gli stili del testo dello schema.</a:t>
            </a:r>
          </a:p>
          <a:p>
            <a:pPr marL="0" marR="0" lvl="0" indent="0" algn="l" defTabSz="232213" rtl="0" eaLnBrk="0" fontAlgn="base" latinLnBrk="0" hangingPunct="0">
              <a:lnSpc>
                <a:spcPct val="100000"/>
              </a:lnSpc>
              <a:spcBef>
                <a:spcPct val="0"/>
              </a:spcBef>
              <a:spcAft>
                <a:spcPct val="0"/>
              </a:spcAft>
              <a:buClrTx/>
              <a:buSzTx/>
              <a:buFontTx/>
              <a:buNone/>
              <a:tabLst/>
              <a:defRPr/>
            </a:pPr>
            <a:r>
              <a:rPr lang="it-IT" dirty="0" smtClean="0"/>
              <a:t>Fare clic per modificare gli stili del testo dello schema. Fare clic per modificare gli stili del testo dello schema. Fare clic per modificare gli stili del testo dello schema.</a:t>
            </a:r>
          </a:p>
          <a:p>
            <a:pPr marL="0" marR="0" lvl="0" indent="0" algn="l" defTabSz="232213" rtl="0" eaLnBrk="0" fontAlgn="base" latinLnBrk="0" hangingPunct="0">
              <a:lnSpc>
                <a:spcPct val="100000"/>
              </a:lnSpc>
              <a:spcBef>
                <a:spcPct val="0"/>
              </a:spcBef>
              <a:spcAft>
                <a:spcPct val="0"/>
              </a:spcAft>
              <a:buClrTx/>
              <a:buSzTx/>
              <a:buFontTx/>
              <a:buNone/>
              <a:tabLst/>
              <a:defRPr/>
            </a:pPr>
            <a:r>
              <a:rPr lang="it-IT" dirty="0" smtClean="0"/>
              <a:t>Fare clic per modificare gli stili del testo dello schema. </a:t>
            </a:r>
          </a:p>
        </p:txBody>
      </p:sp>
      <p:sp>
        <p:nvSpPr>
          <p:cNvPr id="38" name="Segnaposto contenuto 2"/>
          <p:cNvSpPr>
            <a:spLocks noGrp="1"/>
          </p:cNvSpPr>
          <p:nvPr>
            <p:ph sz="quarter" idx="90"/>
          </p:nvPr>
        </p:nvSpPr>
        <p:spPr>
          <a:xfrm>
            <a:off x="4556967" y="5208503"/>
            <a:ext cx="2052000" cy="71540"/>
          </a:xfrm>
          <a:solidFill>
            <a:schemeClr val="bg1"/>
          </a:solidFill>
        </p:spPr>
        <p:txBody>
          <a:bodyPr/>
          <a:lstStyle>
            <a:lvl1pPr>
              <a:lnSpc>
                <a:spcPct val="100000"/>
              </a:lnSpc>
              <a:defRPr sz="100">
                <a:solidFill>
                  <a:schemeClr val="bg1"/>
                </a:solidFill>
              </a:defRPr>
            </a:lvl1pPr>
          </a:lstStyle>
          <a:p>
            <a:endParaRPr lang="it-IT" dirty="0"/>
          </a:p>
        </p:txBody>
      </p:sp>
      <p:sp>
        <p:nvSpPr>
          <p:cNvPr id="39" name="Segnaposto testo 54"/>
          <p:cNvSpPr>
            <a:spLocks noGrp="1"/>
          </p:cNvSpPr>
          <p:nvPr>
            <p:ph type="body" sz="quarter" idx="21" hasCustomPrompt="1"/>
          </p:nvPr>
        </p:nvSpPr>
        <p:spPr>
          <a:xfrm>
            <a:off x="2349500" y="3993544"/>
            <a:ext cx="1293151" cy="1117125"/>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800" b="0" i="0" baseline="0">
                <a:latin typeface="DeLonghi Sans" charset="0"/>
                <a:ea typeface="DeLonghi Sans" charset="0"/>
                <a:cs typeface="DeLonghi Sans" charset="0"/>
              </a:defRPr>
            </a:lvl1pPr>
            <a:lvl2pPr>
              <a:lnSpc>
                <a:spcPct val="100000"/>
              </a:lnSpc>
              <a:defRPr sz="506"/>
            </a:lvl2pPr>
            <a:lvl3pPr>
              <a:lnSpc>
                <a:spcPct val="100000"/>
              </a:lnSpc>
              <a:defRPr sz="506"/>
            </a:lvl3pPr>
            <a:lvl4pPr>
              <a:lnSpc>
                <a:spcPct val="100000"/>
              </a:lnSpc>
              <a:defRPr sz="506"/>
            </a:lvl4pPr>
            <a:lvl5pPr>
              <a:lnSpc>
                <a:spcPct val="100000"/>
              </a:lnSpc>
              <a:defRPr sz="506"/>
            </a:lvl5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bg1"/>
                </a:solidFill>
                <a:effectLst/>
                <a:latin typeface="DeLonghi Sans Regolare" charset="0"/>
                <a:cs typeface="DeLonghi Sans Regolare" charset="0"/>
              </a:rPr>
              <a:t>With a depth of only 7,5 cm, the Slim Style offers maximum performance, </a:t>
            </a:r>
            <a:r>
              <a:rPr kumimoji="0" lang="en-GB" sz="900" b="0" i="0" u="none" strike="noStrike" cap="none" normalizeH="0" baseline="0" dirty="0" err="1" smtClean="0">
                <a:ln>
                  <a:noFill/>
                </a:ln>
                <a:solidFill>
                  <a:schemeClr val="bg1"/>
                </a:solidFill>
                <a:effectLst/>
                <a:latin typeface="DeLonghi Sans Regolare" charset="0"/>
                <a:cs typeface="DeLonghi Sans Regolare" charset="0"/>
              </a:rPr>
              <a:t>combininig</a:t>
            </a:r>
            <a:r>
              <a:rPr kumimoji="0" lang="en-GB" sz="900" b="0" i="0" u="none" strike="noStrike" cap="none" normalizeH="0" baseline="0" dirty="0" smtClean="0">
                <a:ln>
                  <a:noFill/>
                </a:ln>
                <a:solidFill>
                  <a:schemeClr val="bg1"/>
                </a:solidFill>
                <a:effectLst/>
                <a:latin typeface="DeLonghi Sans Regolare" charset="0"/>
                <a:cs typeface="DeLonghi Sans Regolare" charset="0"/>
              </a:rPr>
              <a:t> functionality and design</a:t>
            </a:r>
          </a:p>
        </p:txBody>
      </p:sp>
      <p:sp>
        <p:nvSpPr>
          <p:cNvPr id="40" name="Segnaposto testo 36"/>
          <p:cNvSpPr>
            <a:spLocks noGrp="1"/>
          </p:cNvSpPr>
          <p:nvPr>
            <p:ph type="body" sz="quarter" idx="33" hasCustomPrompt="1"/>
          </p:nvPr>
        </p:nvSpPr>
        <p:spPr>
          <a:xfrm>
            <a:off x="2349500" y="3611797"/>
            <a:ext cx="1292578" cy="371614"/>
          </a:xfrm>
          <a:prstGeom prst="rect">
            <a:avLst/>
          </a:prstGeom>
        </p:spPr>
        <p:txBody>
          <a:bodyPr/>
          <a:lstStyle>
            <a:lvl1pPr marL="0" marR="0" indent="0" algn="l" defTabSz="914400" rtl="0" eaLnBrk="1" fontAlgn="base" latinLnBrk="0" hangingPunct="1">
              <a:lnSpc>
                <a:spcPct val="100000"/>
              </a:lnSpc>
              <a:spcBef>
                <a:spcPct val="0"/>
              </a:spcBef>
              <a:spcAft>
                <a:spcPct val="0"/>
              </a:spcAft>
              <a:buClrTx/>
              <a:buSzTx/>
              <a:buFontTx/>
              <a:buNone/>
              <a:tabLst/>
              <a:defRPr lang="en-GB" sz="800" b="1" i="0" kern="1200" dirty="0" smtClean="0">
                <a:solidFill>
                  <a:schemeClr val="bg1"/>
                </a:solidFill>
                <a:latin typeface="DeLonghi Sans" charset="0"/>
                <a:ea typeface="DeLonghi Sans" charset="0"/>
                <a:cs typeface="DeLonghi Sans" charset="0"/>
                <a:sym typeface="Poppins" charset="0"/>
              </a:defRPr>
            </a:lvl1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DeLonghi Sans" charset="0"/>
                <a:ea typeface="DeLonghi Sans" charset="0"/>
                <a:cs typeface="DeLonghi Sans" charset="0"/>
              </a:rPr>
              <a:t>PARAGRAPH</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DeLonghi Sans" charset="0"/>
                <a:ea typeface="DeLonghi Sans" charset="0"/>
                <a:cs typeface="DeLonghi Sans" charset="0"/>
              </a:rPr>
              <a:t>TITLE</a:t>
            </a:r>
          </a:p>
        </p:txBody>
      </p:sp>
      <p:sp>
        <p:nvSpPr>
          <p:cNvPr id="41" name="Segnaposto testo 54"/>
          <p:cNvSpPr>
            <a:spLocks noGrp="1"/>
          </p:cNvSpPr>
          <p:nvPr>
            <p:ph type="body" sz="quarter" idx="79" hasCustomPrompt="1"/>
          </p:nvPr>
        </p:nvSpPr>
        <p:spPr>
          <a:xfrm>
            <a:off x="3833273" y="3993545"/>
            <a:ext cx="1293151" cy="1118206"/>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800" b="0" i="0" baseline="0">
                <a:latin typeface="DeLonghi Sans" charset="0"/>
                <a:ea typeface="DeLonghi Sans" charset="0"/>
                <a:cs typeface="DeLonghi Sans" charset="0"/>
              </a:defRPr>
            </a:lvl1pPr>
            <a:lvl2pPr>
              <a:lnSpc>
                <a:spcPct val="100000"/>
              </a:lnSpc>
              <a:defRPr sz="506"/>
            </a:lvl2pPr>
            <a:lvl3pPr>
              <a:lnSpc>
                <a:spcPct val="100000"/>
              </a:lnSpc>
              <a:defRPr sz="506"/>
            </a:lvl3pPr>
            <a:lvl4pPr>
              <a:lnSpc>
                <a:spcPct val="100000"/>
              </a:lnSpc>
              <a:defRPr sz="506"/>
            </a:lvl4pPr>
            <a:lvl5pPr>
              <a:lnSpc>
                <a:spcPct val="100000"/>
              </a:lnSpc>
              <a:defRPr sz="506"/>
            </a:lvl5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bg1"/>
                </a:solidFill>
                <a:effectLst/>
                <a:latin typeface="DeLonghi Sans Regolare" charset="0"/>
                <a:cs typeface="DeLonghi Sans Regolare" charset="0"/>
              </a:rPr>
              <a:t>With a depth of only 7,5 cm, the Slim Style offers maximum performance, </a:t>
            </a:r>
            <a:r>
              <a:rPr kumimoji="0" lang="en-GB" sz="900" b="0" i="0" u="none" strike="noStrike" cap="none" normalizeH="0" baseline="0" dirty="0" err="1" smtClean="0">
                <a:ln>
                  <a:noFill/>
                </a:ln>
                <a:solidFill>
                  <a:schemeClr val="bg1"/>
                </a:solidFill>
                <a:effectLst/>
                <a:latin typeface="DeLonghi Sans Regolare" charset="0"/>
                <a:cs typeface="DeLonghi Sans Regolare" charset="0"/>
              </a:rPr>
              <a:t>combininig</a:t>
            </a:r>
            <a:r>
              <a:rPr kumimoji="0" lang="en-GB" sz="900" b="0" i="0" u="none" strike="noStrike" cap="none" normalizeH="0" baseline="0" dirty="0" smtClean="0">
                <a:ln>
                  <a:noFill/>
                </a:ln>
                <a:solidFill>
                  <a:schemeClr val="bg1"/>
                </a:solidFill>
                <a:effectLst/>
                <a:latin typeface="DeLonghi Sans Regolare" charset="0"/>
                <a:cs typeface="DeLonghi Sans Regolare" charset="0"/>
              </a:rPr>
              <a:t> functionality and design</a:t>
            </a:r>
          </a:p>
        </p:txBody>
      </p:sp>
      <p:sp>
        <p:nvSpPr>
          <p:cNvPr id="43" name="Segnaposto testo 36"/>
          <p:cNvSpPr>
            <a:spLocks noGrp="1"/>
          </p:cNvSpPr>
          <p:nvPr>
            <p:ph type="body" sz="quarter" idx="80" hasCustomPrompt="1"/>
          </p:nvPr>
        </p:nvSpPr>
        <p:spPr>
          <a:xfrm>
            <a:off x="3832265" y="3611797"/>
            <a:ext cx="1292578" cy="371614"/>
          </a:xfrm>
          <a:prstGeom prst="rect">
            <a:avLst/>
          </a:prstGeom>
        </p:spPr>
        <p:txBody>
          <a:bodyPr/>
          <a:lstStyle>
            <a:lvl1pPr marL="0" marR="0" indent="0" algn="l" defTabSz="914400" rtl="0" eaLnBrk="1" fontAlgn="base" latinLnBrk="0" hangingPunct="1">
              <a:lnSpc>
                <a:spcPct val="100000"/>
              </a:lnSpc>
              <a:spcBef>
                <a:spcPct val="0"/>
              </a:spcBef>
              <a:spcAft>
                <a:spcPct val="0"/>
              </a:spcAft>
              <a:buClrTx/>
              <a:buSzTx/>
              <a:buFontTx/>
              <a:buNone/>
              <a:tabLst/>
              <a:defRPr lang="en-GB" sz="800" b="1" i="0" kern="1200" dirty="0" smtClean="0">
                <a:solidFill>
                  <a:schemeClr val="bg1"/>
                </a:solidFill>
                <a:latin typeface="DeLonghi Sans" charset="0"/>
                <a:ea typeface="DeLonghi Sans" charset="0"/>
                <a:cs typeface="DeLonghi Sans" charset="0"/>
                <a:sym typeface="Poppins" charset="0"/>
              </a:defRPr>
            </a:lvl1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DeLonghi Sans" charset="0"/>
                <a:ea typeface="DeLonghi Sans" charset="0"/>
                <a:cs typeface="DeLonghi Sans" charset="0"/>
              </a:rPr>
              <a:t>PARAGRAPH</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DeLonghi Sans" charset="0"/>
                <a:ea typeface="DeLonghi Sans" charset="0"/>
                <a:cs typeface="DeLonghi Sans" charset="0"/>
              </a:rPr>
              <a:t>TITLE</a:t>
            </a:r>
          </a:p>
        </p:txBody>
      </p:sp>
      <p:sp>
        <p:nvSpPr>
          <p:cNvPr id="44" name="Segnaposto testo 54"/>
          <p:cNvSpPr>
            <a:spLocks noGrp="1"/>
          </p:cNvSpPr>
          <p:nvPr>
            <p:ph type="body" sz="quarter" idx="82" hasCustomPrompt="1"/>
          </p:nvPr>
        </p:nvSpPr>
        <p:spPr>
          <a:xfrm>
            <a:off x="5292708" y="3993545"/>
            <a:ext cx="1304941" cy="1118206"/>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900" b="0" i="0" baseline="0">
                <a:latin typeface="DeLonghi Sans" charset="0"/>
                <a:ea typeface="DeLonghi Sans" charset="0"/>
                <a:cs typeface="DeLonghi Sans" charset="0"/>
              </a:defRPr>
            </a:lvl1pPr>
            <a:lvl2pPr>
              <a:lnSpc>
                <a:spcPct val="100000"/>
              </a:lnSpc>
              <a:defRPr sz="506"/>
            </a:lvl2pPr>
            <a:lvl3pPr>
              <a:lnSpc>
                <a:spcPct val="100000"/>
              </a:lnSpc>
              <a:defRPr sz="506"/>
            </a:lvl3pPr>
            <a:lvl4pPr>
              <a:lnSpc>
                <a:spcPct val="100000"/>
              </a:lnSpc>
              <a:defRPr sz="506"/>
            </a:lvl4pPr>
            <a:lvl5pPr>
              <a:lnSpc>
                <a:spcPct val="100000"/>
              </a:lnSpc>
              <a:defRPr sz="506"/>
            </a:lvl5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bg1"/>
                </a:solidFill>
                <a:effectLst/>
                <a:latin typeface="DeLonghi Sans Regolare" charset="0"/>
                <a:cs typeface="DeLonghi Sans Regolare" charset="0"/>
              </a:rPr>
              <a:t>With a depth of only 7,5 cm, the Slim Style offers maximum performance, </a:t>
            </a:r>
            <a:r>
              <a:rPr kumimoji="0" lang="en-GB" sz="900" b="0" i="0" u="none" strike="noStrike" cap="none" normalizeH="0" baseline="0" dirty="0" err="1" smtClean="0">
                <a:ln>
                  <a:noFill/>
                </a:ln>
                <a:solidFill>
                  <a:schemeClr val="bg1"/>
                </a:solidFill>
                <a:effectLst/>
                <a:latin typeface="DeLonghi Sans Regolare" charset="0"/>
                <a:cs typeface="DeLonghi Sans Regolare" charset="0"/>
              </a:rPr>
              <a:t>combininig</a:t>
            </a:r>
            <a:r>
              <a:rPr kumimoji="0" lang="en-GB" sz="900" b="0" i="0" u="none" strike="noStrike" cap="none" normalizeH="0" baseline="0" dirty="0" smtClean="0">
                <a:ln>
                  <a:noFill/>
                </a:ln>
                <a:solidFill>
                  <a:schemeClr val="bg1"/>
                </a:solidFill>
                <a:effectLst/>
                <a:latin typeface="DeLonghi Sans Regolare" charset="0"/>
                <a:cs typeface="DeLonghi Sans Regolare" charset="0"/>
              </a:rPr>
              <a:t> functionality and design</a:t>
            </a:r>
          </a:p>
        </p:txBody>
      </p:sp>
      <p:sp>
        <p:nvSpPr>
          <p:cNvPr id="45" name="Segnaposto testo 36"/>
          <p:cNvSpPr>
            <a:spLocks noGrp="1"/>
          </p:cNvSpPr>
          <p:nvPr>
            <p:ph type="body" sz="quarter" idx="83" hasCustomPrompt="1"/>
          </p:nvPr>
        </p:nvSpPr>
        <p:spPr>
          <a:xfrm>
            <a:off x="5290868" y="3611797"/>
            <a:ext cx="1306781" cy="371614"/>
          </a:xfrm>
          <a:prstGeom prst="rect">
            <a:avLst/>
          </a:prstGeom>
        </p:spPr>
        <p:txBody>
          <a:bodyPr/>
          <a:lstStyle>
            <a:lvl1pPr marL="0" marR="0" indent="0" algn="l" defTabSz="914400" rtl="0" eaLnBrk="1" fontAlgn="base" latinLnBrk="0" hangingPunct="1">
              <a:lnSpc>
                <a:spcPct val="100000"/>
              </a:lnSpc>
              <a:spcBef>
                <a:spcPct val="0"/>
              </a:spcBef>
              <a:spcAft>
                <a:spcPct val="0"/>
              </a:spcAft>
              <a:buClrTx/>
              <a:buSzTx/>
              <a:buFontTx/>
              <a:buNone/>
              <a:tabLst/>
              <a:defRPr lang="en-GB" sz="800" b="1" i="0" kern="1200" dirty="0" smtClean="0">
                <a:solidFill>
                  <a:schemeClr val="bg1"/>
                </a:solidFill>
                <a:latin typeface="DeLonghi Sans" charset="0"/>
                <a:ea typeface="DeLonghi Sans" charset="0"/>
                <a:cs typeface="DeLonghi Sans" charset="0"/>
                <a:sym typeface="Poppins" charset="0"/>
              </a:defRPr>
            </a:lvl1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DeLonghi Sans" charset="0"/>
                <a:ea typeface="DeLonghi Sans" charset="0"/>
                <a:cs typeface="DeLonghi Sans" charset="0"/>
              </a:rPr>
              <a:t>PARAGRAPH</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DeLonghi Sans" charset="0"/>
                <a:ea typeface="DeLonghi Sans" charset="0"/>
                <a:cs typeface="DeLonghi Sans" charset="0"/>
              </a:rPr>
              <a:t>TITLE</a:t>
            </a:r>
          </a:p>
        </p:txBody>
      </p:sp>
      <p:sp>
        <p:nvSpPr>
          <p:cNvPr id="46" name="Segnaposto contenuto 2"/>
          <p:cNvSpPr>
            <a:spLocks noGrp="1"/>
          </p:cNvSpPr>
          <p:nvPr>
            <p:ph sz="quarter" idx="45"/>
          </p:nvPr>
        </p:nvSpPr>
        <p:spPr>
          <a:xfrm>
            <a:off x="2349500" y="3439250"/>
            <a:ext cx="1294754" cy="71540"/>
          </a:xfrm>
          <a:solidFill>
            <a:schemeClr val="bg1"/>
          </a:solidFill>
        </p:spPr>
        <p:txBody>
          <a:bodyPr/>
          <a:lstStyle>
            <a:lvl1pPr>
              <a:lnSpc>
                <a:spcPct val="100000"/>
              </a:lnSpc>
              <a:defRPr sz="100">
                <a:solidFill>
                  <a:schemeClr val="bg1"/>
                </a:solidFill>
              </a:defRPr>
            </a:lvl1pPr>
          </a:lstStyle>
          <a:p>
            <a:endParaRPr lang="it-IT" dirty="0"/>
          </a:p>
        </p:txBody>
      </p:sp>
      <p:sp>
        <p:nvSpPr>
          <p:cNvPr id="47" name="Segnaposto contenuto 2"/>
          <p:cNvSpPr>
            <a:spLocks noGrp="1"/>
          </p:cNvSpPr>
          <p:nvPr>
            <p:ph sz="quarter" idx="81"/>
          </p:nvPr>
        </p:nvSpPr>
        <p:spPr>
          <a:xfrm>
            <a:off x="3830089" y="3439250"/>
            <a:ext cx="1294754" cy="71540"/>
          </a:xfrm>
          <a:solidFill>
            <a:schemeClr val="bg1"/>
          </a:solidFill>
        </p:spPr>
        <p:txBody>
          <a:bodyPr/>
          <a:lstStyle>
            <a:lvl1pPr>
              <a:lnSpc>
                <a:spcPct val="100000"/>
              </a:lnSpc>
              <a:defRPr sz="100">
                <a:solidFill>
                  <a:schemeClr val="bg1"/>
                </a:solidFill>
              </a:defRPr>
            </a:lvl1pPr>
          </a:lstStyle>
          <a:p>
            <a:endParaRPr lang="it-IT" dirty="0"/>
          </a:p>
        </p:txBody>
      </p:sp>
      <p:sp>
        <p:nvSpPr>
          <p:cNvPr id="48" name="Segnaposto contenuto 2"/>
          <p:cNvSpPr>
            <a:spLocks noGrp="1"/>
          </p:cNvSpPr>
          <p:nvPr>
            <p:ph sz="quarter" idx="84"/>
          </p:nvPr>
        </p:nvSpPr>
        <p:spPr>
          <a:xfrm>
            <a:off x="5288692" y="3445892"/>
            <a:ext cx="1308957" cy="64898"/>
          </a:xfrm>
          <a:solidFill>
            <a:schemeClr val="bg1"/>
          </a:solidFill>
        </p:spPr>
        <p:txBody>
          <a:bodyPr/>
          <a:lstStyle>
            <a:lvl1pPr>
              <a:lnSpc>
                <a:spcPct val="100000"/>
              </a:lnSpc>
              <a:defRPr sz="100">
                <a:solidFill>
                  <a:schemeClr val="bg1"/>
                </a:solidFill>
              </a:defRPr>
            </a:lvl1pPr>
          </a:lstStyle>
          <a:p>
            <a:endParaRPr lang="it-IT" dirty="0"/>
          </a:p>
        </p:txBody>
      </p:sp>
      <p:sp>
        <p:nvSpPr>
          <p:cNvPr id="49" name="Segnaposto contenuto 2"/>
          <p:cNvSpPr>
            <a:spLocks noGrp="1"/>
          </p:cNvSpPr>
          <p:nvPr>
            <p:ph sz="quarter" idx="121"/>
          </p:nvPr>
        </p:nvSpPr>
        <p:spPr>
          <a:xfrm>
            <a:off x="4556967" y="5208503"/>
            <a:ext cx="2052000" cy="71540"/>
          </a:xfrm>
          <a:solidFill>
            <a:schemeClr val="bg1"/>
          </a:solidFill>
        </p:spPr>
        <p:txBody>
          <a:bodyPr/>
          <a:lstStyle>
            <a:lvl1pPr>
              <a:lnSpc>
                <a:spcPct val="100000"/>
              </a:lnSpc>
              <a:defRPr sz="100">
                <a:solidFill>
                  <a:schemeClr val="bg1"/>
                </a:solidFill>
              </a:defRPr>
            </a:lvl1pPr>
          </a:lstStyle>
          <a:p>
            <a:endParaRPr lang="it-IT" dirty="0"/>
          </a:p>
        </p:txBody>
      </p:sp>
      <p:sp>
        <p:nvSpPr>
          <p:cNvPr id="50" name="Segnaposto immagine 6"/>
          <p:cNvSpPr>
            <a:spLocks noGrp="1"/>
          </p:cNvSpPr>
          <p:nvPr>
            <p:ph type="pic" sz="quarter" idx="75"/>
          </p:nvPr>
        </p:nvSpPr>
        <p:spPr>
          <a:xfrm>
            <a:off x="2349500" y="2012435"/>
            <a:ext cx="1297842" cy="1297842"/>
          </a:xfrm>
          <a:prstGeom prst="rect">
            <a:avLst/>
          </a:prstGeom>
          <a:solidFill>
            <a:schemeClr val="tx1"/>
          </a:solidFill>
        </p:spPr>
        <p:txBody>
          <a:bodyPr/>
          <a:lstStyle>
            <a:lvl1pPr>
              <a:lnSpc>
                <a:spcPct val="100000"/>
              </a:lnSpc>
              <a:defRPr sz="500"/>
            </a:lvl1pPr>
          </a:lstStyle>
          <a:p>
            <a:endParaRPr lang="it-IT" dirty="0"/>
          </a:p>
        </p:txBody>
      </p:sp>
      <p:sp>
        <p:nvSpPr>
          <p:cNvPr id="51" name="Segnaposto immagine 6"/>
          <p:cNvSpPr>
            <a:spLocks noGrp="1"/>
          </p:cNvSpPr>
          <p:nvPr>
            <p:ph type="pic" sz="quarter" idx="122"/>
          </p:nvPr>
        </p:nvSpPr>
        <p:spPr>
          <a:xfrm>
            <a:off x="5299808" y="2015438"/>
            <a:ext cx="1297842" cy="1297842"/>
          </a:xfrm>
          <a:prstGeom prst="rect">
            <a:avLst/>
          </a:prstGeom>
          <a:solidFill>
            <a:schemeClr val="tx1"/>
          </a:solidFill>
        </p:spPr>
        <p:txBody>
          <a:bodyPr/>
          <a:lstStyle>
            <a:lvl1pPr>
              <a:lnSpc>
                <a:spcPct val="100000"/>
              </a:lnSpc>
              <a:defRPr sz="500"/>
            </a:lvl1pPr>
          </a:lstStyle>
          <a:p>
            <a:endParaRPr lang="it-IT" dirty="0"/>
          </a:p>
        </p:txBody>
      </p:sp>
      <p:sp>
        <p:nvSpPr>
          <p:cNvPr id="52" name="Segnaposto immagine 6"/>
          <p:cNvSpPr>
            <a:spLocks noGrp="1"/>
          </p:cNvSpPr>
          <p:nvPr>
            <p:ph type="pic" sz="quarter" idx="123"/>
          </p:nvPr>
        </p:nvSpPr>
        <p:spPr>
          <a:xfrm>
            <a:off x="3821699" y="2016189"/>
            <a:ext cx="1297842" cy="1297842"/>
          </a:xfrm>
          <a:prstGeom prst="rect">
            <a:avLst/>
          </a:prstGeom>
          <a:solidFill>
            <a:schemeClr val="tx1"/>
          </a:solidFill>
        </p:spPr>
        <p:txBody>
          <a:bodyPr/>
          <a:lstStyle>
            <a:lvl1pPr>
              <a:lnSpc>
                <a:spcPct val="100000"/>
              </a:lnSpc>
              <a:defRPr sz="500"/>
            </a:lvl1pPr>
          </a:lstStyle>
          <a:p>
            <a:endParaRPr lang="it-IT" dirty="0"/>
          </a:p>
        </p:txBody>
      </p:sp>
      <p:sp>
        <p:nvSpPr>
          <p:cNvPr id="53" name="Segnaposto immagine 6"/>
          <p:cNvSpPr>
            <a:spLocks noGrp="1"/>
          </p:cNvSpPr>
          <p:nvPr>
            <p:ph type="pic" sz="quarter" idx="124"/>
          </p:nvPr>
        </p:nvSpPr>
        <p:spPr>
          <a:xfrm>
            <a:off x="260349" y="741433"/>
            <a:ext cx="1763713" cy="2073838"/>
          </a:xfrm>
          <a:prstGeom prst="rect">
            <a:avLst/>
          </a:prstGeom>
          <a:solidFill>
            <a:schemeClr val="tx1"/>
          </a:solidFill>
        </p:spPr>
        <p:txBody>
          <a:bodyPr/>
          <a:lstStyle>
            <a:lvl1pPr>
              <a:lnSpc>
                <a:spcPct val="100000"/>
              </a:lnSpc>
              <a:defRPr sz="500"/>
            </a:lvl1pPr>
          </a:lstStyle>
          <a:p>
            <a:endParaRPr lang="it-IT" dirty="0"/>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068">
          <p15:clr>
            <a:srgbClr val="FBAE40"/>
          </p15:clr>
        </p15:guide>
        <p15:guide id="3" pos="164">
          <p15:clr>
            <a:srgbClr val="FBAE40"/>
          </p15:clr>
        </p15:guide>
        <p15:guide id="4" pos="4156">
          <p15:clr>
            <a:srgbClr val="FBAE40"/>
          </p15:clr>
        </p15:guide>
        <p15:guide id="6" orient="horz" pos="172">
          <p15:clr>
            <a:srgbClr val="FBAE40"/>
          </p15:clr>
        </p15:guide>
        <p15:guide id="7" orient="horz" pos="330">
          <p15:clr>
            <a:srgbClr val="FBAE40"/>
          </p15:clr>
        </p15:guide>
        <p15:guide id="8" orient="horz" pos="5751">
          <p15:clr>
            <a:srgbClr val="FBAE40"/>
          </p15:clr>
        </p15:guide>
        <p15:guide id="9" pos="1480">
          <p15:clr>
            <a:srgbClr val="FBAE40"/>
          </p15:clr>
        </p15:guide>
        <p15:guide id="10" pos="127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hange colour - 6 features">
    <p:spTree>
      <p:nvGrpSpPr>
        <p:cNvPr id="1" name=""/>
        <p:cNvGrpSpPr/>
        <p:nvPr/>
      </p:nvGrpSpPr>
      <p:grpSpPr>
        <a:xfrm>
          <a:off x="0" y="0"/>
          <a:ext cx="0" cy="0"/>
          <a:chOff x="0" y="0"/>
          <a:chExt cx="0" cy="0"/>
        </a:xfrm>
      </p:grpSpPr>
      <p:cxnSp>
        <p:nvCxnSpPr>
          <p:cNvPr id="5" name="Connettore 1 4"/>
          <p:cNvCxnSpPr/>
          <p:nvPr userDrawn="1"/>
        </p:nvCxnSpPr>
        <p:spPr bwMode="auto">
          <a:xfrm>
            <a:off x="2203334" y="273050"/>
            <a:ext cx="0" cy="9359900"/>
          </a:xfrm>
          <a:prstGeom prst="line">
            <a:avLst/>
          </a:prstGeom>
          <a:blipFill dpi="0" rotWithShape="0">
            <a:blip r:embed="rId2"/>
            <a:srcRect/>
            <a:tile tx="0" ty="0" sx="100000" sy="100000" flip="none" algn="tl"/>
          </a:blipFill>
          <a:ln w="25400" cap="flat" cmpd="sng" algn="ctr">
            <a:solidFill>
              <a:schemeClr val="bg1"/>
            </a:solidFill>
            <a:prstDash val="solid"/>
            <a:miter lim="400000"/>
            <a:headEnd type="none" w="med" len="med"/>
            <a:tailEnd type="none" w="med" len="med"/>
          </a:ln>
          <a:effectLst/>
        </p:spPr>
      </p:cxnSp>
      <p:sp>
        <p:nvSpPr>
          <p:cNvPr id="27" name="Segnaposto tabella 75"/>
          <p:cNvSpPr>
            <a:spLocks noGrp="1"/>
          </p:cNvSpPr>
          <p:nvPr>
            <p:ph type="tbl" sz="quarter" idx="32"/>
          </p:nvPr>
        </p:nvSpPr>
        <p:spPr>
          <a:xfrm>
            <a:off x="4576501" y="5247111"/>
            <a:ext cx="2021149" cy="3407362"/>
          </a:xfrm>
          <a:prstGeom prst="rect">
            <a:avLst/>
          </a:prstGeom>
        </p:spPr>
        <p:txBody>
          <a:bodyPr/>
          <a:lstStyle>
            <a:lvl1pPr rtl="0" eaLnBrk="1" fontAlgn="b" latinLnBrk="0" hangingPunct="1">
              <a:defRPr lang="it-IT" sz="450" b="0" i="0" u="none" strike="noStrike" kern="1200" dirty="0" err="1" smtClean="0">
                <a:solidFill>
                  <a:schemeClr val="bg1"/>
                </a:solidFill>
                <a:latin typeface="DeLonghi Sans" charset="0"/>
                <a:ea typeface="DeLonghi Sans" charset="0"/>
                <a:cs typeface="DeLonghi Sans" charset="0"/>
              </a:defRPr>
            </a:lvl1pPr>
          </a:lstStyle>
          <a:p>
            <a:endParaRPr lang="it-IT"/>
          </a:p>
        </p:txBody>
      </p:sp>
      <p:sp>
        <p:nvSpPr>
          <p:cNvPr id="29" name="Titolo 82"/>
          <p:cNvSpPr>
            <a:spLocks noGrp="1"/>
          </p:cNvSpPr>
          <p:nvPr>
            <p:ph type="title" hasCustomPrompt="1"/>
          </p:nvPr>
        </p:nvSpPr>
        <p:spPr>
          <a:xfrm>
            <a:off x="276300" y="2892460"/>
            <a:ext cx="1747763" cy="556418"/>
          </a:xfrm>
          <a:prstGeom prst="rect">
            <a:avLst/>
          </a:prstGeom>
        </p:spPr>
        <p:txBody>
          <a:bodyPr/>
          <a:lstStyle>
            <a:lvl1pPr>
              <a:defRPr sz="1800" baseline="0"/>
            </a:lvl1pPr>
          </a:lstStyle>
          <a:p>
            <a:pPr eaLnBrk="1">
              <a:defRPr/>
            </a:pPr>
            <a:r>
              <a:rPr lang="en-US" altLang="x-none" dirty="0" smtClean="0"/>
              <a:t>Product Name</a:t>
            </a:r>
            <a:br>
              <a:rPr lang="en-US" altLang="x-none" dirty="0" smtClean="0"/>
            </a:br>
            <a:r>
              <a:rPr lang="en-US" altLang="x-none" dirty="0" smtClean="0"/>
              <a:t>two lines</a:t>
            </a:r>
            <a:endParaRPr lang="x-none" altLang="x-none" dirty="0"/>
          </a:p>
        </p:txBody>
      </p:sp>
      <p:sp>
        <p:nvSpPr>
          <p:cNvPr id="42" name="Segnaposto testo 90"/>
          <p:cNvSpPr>
            <a:spLocks noGrp="1"/>
          </p:cNvSpPr>
          <p:nvPr>
            <p:ph type="body" sz="quarter" idx="43" hasCustomPrompt="1"/>
          </p:nvPr>
        </p:nvSpPr>
        <p:spPr>
          <a:xfrm>
            <a:off x="3324708" y="273050"/>
            <a:ext cx="2760347" cy="280323"/>
          </a:xfrm>
          <a:prstGeom prst="rect">
            <a:avLst/>
          </a:prstGeom>
        </p:spPr>
        <p:txBody>
          <a:bodyPr lIns="0" tIns="0" rIns="0" bIns="0" anchor="b" anchorCtr="0"/>
          <a:lstStyle>
            <a:lvl1pPr algn="r">
              <a:lnSpc>
                <a:spcPct val="100000"/>
              </a:lnSpc>
              <a:defRPr lang="it-IT" sz="1000" b="1" i="0" kern="1200" baseline="0" dirty="0" smtClean="0">
                <a:solidFill>
                  <a:schemeClr val="bg1"/>
                </a:solidFill>
                <a:latin typeface="DeLonghi Sans" charset="0"/>
                <a:ea typeface="DeLonghi Sans" charset="0"/>
                <a:cs typeface="DeLonghi Sans" charset="0"/>
                <a:sym typeface="Poppins Medium" charset="0"/>
              </a:defRPr>
            </a:lvl1pPr>
          </a:lstStyle>
          <a:p>
            <a:pPr lvl="0"/>
            <a:r>
              <a:rPr lang="it-IT" dirty="0" smtClean="0"/>
              <a:t>PRODUCT CATEGORY</a:t>
            </a:r>
            <a:endParaRPr lang="it-IT" dirty="0"/>
          </a:p>
        </p:txBody>
      </p:sp>
      <p:sp>
        <p:nvSpPr>
          <p:cNvPr id="68" name="Segnaposto testo 5"/>
          <p:cNvSpPr>
            <a:spLocks noGrp="1"/>
          </p:cNvSpPr>
          <p:nvPr>
            <p:ph type="body" sz="quarter" idx="67" hasCustomPrompt="1"/>
          </p:nvPr>
        </p:nvSpPr>
        <p:spPr>
          <a:xfrm>
            <a:off x="4577862" y="8804030"/>
            <a:ext cx="2019788" cy="828919"/>
          </a:xfrm>
          <a:prstGeom prst="rect">
            <a:avLst/>
          </a:prstGeom>
          <a:ln w="15875">
            <a:solidFill>
              <a:schemeClr val="accent2"/>
            </a:solidFill>
          </a:ln>
        </p:spPr>
        <p:txBody>
          <a:bodyPr anchor="ctr"/>
          <a:lstStyle>
            <a:lvl1pPr algn="ctr">
              <a:defRPr sz="1000"/>
            </a:lvl1pPr>
          </a:lstStyle>
          <a:p>
            <a:pPr lvl="0"/>
            <a:r>
              <a:rPr lang="it-IT" dirty="0" err="1" smtClean="0"/>
              <a:t>Barcode</a:t>
            </a:r>
            <a:r>
              <a:rPr lang="it-IT" dirty="0" smtClean="0"/>
              <a:t> and </a:t>
            </a:r>
            <a:r>
              <a:rPr lang="it-IT" dirty="0" err="1" smtClean="0"/>
              <a:t>codes</a:t>
            </a:r>
            <a:endParaRPr lang="it-IT" dirty="0"/>
          </a:p>
        </p:txBody>
      </p:sp>
      <p:sp>
        <p:nvSpPr>
          <p:cNvPr id="100" name="Segnaposto immagine 6"/>
          <p:cNvSpPr>
            <a:spLocks noGrp="1"/>
          </p:cNvSpPr>
          <p:nvPr>
            <p:ph type="pic" sz="quarter" idx="78"/>
          </p:nvPr>
        </p:nvSpPr>
        <p:spPr>
          <a:xfrm>
            <a:off x="260706" y="745172"/>
            <a:ext cx="1768579" cy="1989149"/>
          </a:xfrm>
          <a:prstGeom prst="rect">
            <a:avLst/>
          </a:prstGeom>
          <a:solidFill>
            <a:schemeClr val="tx1">
              <a:lumMod val="95000"/>
            </a:schemeClr>
          </a:solidFill>
        </p:spPr>
        <p:txBody>
          <a:bodyPr/>
          <a:lstStyle>
            <a:lvl1pPr>
              <a:lnSpc>
                <a:spcPct val="100000"/>
              </a:lnSpc>
              <a:defRPr sz="500"/>
            </a:lvl1pPr>
          </a:lstStyle>
          <a:p>
            <a:endParaRPr lang="it-IT" dirty="0"/>
          </a:p>
        </p:txBody>
      </p:sp>
      <p:pic>
        <p:nvPicPr>
          <p:cNvPr id="101" name="Immagine 100"/>
          <p:cNvPicPr>
            <a:picLocks noChangeAspect="1"/>
          </p:cNvPicPr>
          <p:nvPr userDrawn="1"/>
        </p:nvPicPr>
        <p:blipFill>
          <a:blip r:embed="rId3"/>
          <a:stretch>
            <a:fillRect/>
          </a:stretch>
        </p:blipFill>
        <p:spPr>
          <a:xfrm>
            <a:off x="722577" y="9350054"/>
            <a:ext cx="909589" cy="282896"/>
          </a:xfrm>
          <a:prstGeom prst="rect">
            <a:avLst/>
          </a:prstGeom>
        </p:spPr>
      </p:pic>
      <p:sp>
        <p:nvSpPr>
          <p:cNvPr id="18" name="Segnaposto testo 17"/>
          <p:cNvSpPr>
            <a:spLocks noGrp="1"/>
          </p:cNvSpPr>
          <p:nvPr>
            <p:ph type="body" sz="quarter" idx="89" hasCustomPrompt="1"/>
          </p:nvPr>
        </p:nvSpPr>
        <p:spPr>
          <a:xfrm>
            <a:off x="2349500" y="1057820"/>
            <a:ext cx="4180515" cy="615553"/>
          </a:xfrm>
        </p:spPr>
        <p:txBody>
          <a:bodyPr wrap="square" lIns="0" tIns="0" rIns="0" bIns="0">
            <a:spAutoFit/>
          </a:bodyPr>
          <a:lstStyle>
            <a:lvl1pPr>
              <a:lnSpc>
                <a:spcPct val="100000"/>
              </a:lnSpc>
              <a:defRPr sz="2000" b="1" i="0">
                <a:latin typeface="DeLonghi Sans" charset="0"/>
                <a:ea typeface="DeLonghi Sans" charset="0"/>
                <a:cs typeface="DeLonghi Sans" charset="0"/>
              </a:defRPr>
            </a:lvl1pPr>
          </a:lstStyle>
          <a:p>
            <a:pPr lvl="0"/>
            <a:r>
              <a:rPr lang="it-IT" dirty="0" smtClean="0"/>
              <a:t>Testo per risaltare aspetti di marketing, prodotto, promozione</a:t>
            </a:r>
            <a:r>
              <a:rPr lang="is-IS" dirty="0" smtClean="0"/>
              <a:t>…</a:t>
            </a:r>
            <a:endParaRPr lang="it-IT" dirty="0"/>
          </a:p>
        </p:txBody>
      </p:sp>
      <p:sp>
        <p:nvSpPr>
          <p:cNvPr id="118" name="Segnaposto contenuto 2"/>
          <p:cNvSpPr>
            <a:spLocks noGrp="1"/>
          </p:cNvSpPr>
          <p:nvPr>
            <p:ph sz="quarter" idx="90"/>
          </p:nvPr>
        </p:nvSpPr>
        <p:spPr>
          <a:xfrm>
            <a:off x="4556967" y="5105982"/>
            <a:ext cx="2040683" cy="63224"/>
          </a:xfrm>
          <a:solidFill>
            <a:schemeClr val="bg1"/>
          </a:solidFill>
        </p:spPr>
        <p:txBody>
          <a:bodyPr/>
          <a:lstStyle>
            <a:lvl1pPr>
              <a:lnSpc>
                <a:spcPct val="100000"/>
              </a:lnSpc>
              <a:defRPr sz="100">
                <a:solidFill>
                  <a:schemeClr val="bg1"/>
                </a:solidFill>
              </a:defRPr>
            </a:lvl1pPr>
          </a:lstStyle>
          <a:p>
            <a:endParaRPr lang="it-IT" dirty="0"/>
          </a:p>
        </p:txBody>
      </p:sp>
      <p:sp>
        <p:nvSpPr>
          <p:cNvPr id="30" name="Segnaposto testo 13"/>
          <p:cNvSpPr>
            <a:spLocks noGrp="1"/>
          </p:cNvSpPr>
          <p:nvPr>
            <p:ph type="body" sz="quarter" idx="112" hasCustomPrompt="1"/>
          </p:nvPr>
        </p:nvSpPr>
        <p:spPr>
          <a:xfrm>
            <a:off x="260350" y="3597553"/>
            <a:ext cx="1763713" cy="2435500"/>
          </a:xfrm>
        </p:spPr>
        <p:txBody>
          <a:bodyPr lIns="0" tIns="0" rIns="0" bIns="0"/>
          <a:lstStyle>
            <a:lvl1pPr marL="0" marR="0" indent="0" algn="l" defTabSz="232213" rtl="0" eaLnBrk="0" fontAlgn="base" latinLnBrk="0" hangingPunct="0">
              <a:lnSpc>
                <a:spcPct val="100000"/>
              </a:lnSpc>
              <a:spcBef>
                <a:spcPct val="0"/>
              </a:spcBef>
              <a:spcAft>
                <a:spcPct val="0"/>
              </a:spcAft>
              <a:buClrTx/>
              <a:buSzTx/>
              <a:buFontTx/>
              <a:buNone/>
              <a:tabLst/>
              <a:defRPr sz="900" baseline="0"/>
            </a:lvl1pPr>
            <a:lvl2pPr>
              <a:lnSpc>
                <a:spcPct val="100000"/>
              </a:lnSpc>
              <a:defRPr sz="900"/>
            </a:lvl2pPr>
            <a:lvl3pPr>
              <a:lnSpc>
                <a:spcPct val="100000"/>
              </a:lnSpc>
              <a:defRPr sz="900"/>
            </a:lvl3pPr>
            <a:lvl4pPr>
              <a:lnSpc>
                <a:spcPct val="100000"/>
              </a:lnSpc>
              <a:defRPr sz="900"/>
            </a:lvl4pPr>
            <a:lvl5pPr>
              <a:lnSpc>
                <a:spcPct val="100000"/>
              </a:lnSpc>
              <a:defRPr sz="900"/>
            </a:lvl5pPr>
          </a:lstStyle>
          <a:p>
            <a:pPr marL="0" marR="0" lvl="0" indent="0" algn="l" defTabSz="232213" rtl="0" eaLnBrk="0" fontAlgn="base" latinLnBrk="0" hangingPunct="0">
              <a:lnSpc>
                <a:spcPct val="100000"/>
              </a:lnSpc>
              <a:spcBef>
                <a:spcPct val="0"/>
              </a:spcBef>
              <a:spcAft>
                <a:spcPct val="0"/>
              </a:spcAft>
              <a:buClrTx/>
              <a:buSzTx/>
              <a:buFontTx/>
              <a:buNone/>
              <a:tabLst/>
              <a:defRPr/>
            </a:pPr>
            <a:r>
              <a:rPr lang="it-IT" dirty="0" smtClean="0"/>
              <a:t>Fare clic per modificare gli stili del testo dello schema. Fare clic per modificare gli stili del testo dello schema. Fare clic per modificare gli stili del testo dello schema. Fare clic per modificare gli stili del testo dello schema. Fare clic per modificare gli stili del testo dello schema. </a:t>
            </a:r>
          </a:p>
          <a:p>
            <a:pPr lvl="0"/>
            <a:r>
              <a:rPr lang="it-IT" dirty="0" smtClean="0"/>
              <a:t>Fare clic per modificare gli stili del testo dello schema. Fare clic per modificare gli stili del testo dello schema. Fare clic per modificare gli stili del testo dello schema. Fare clic per modificare gli stili del testo dello schema. </a:t>
            </a:r>
          </a:p>
          <a:p>
            <a:pPr marL="0" marR="0" lvl="0" indent="0" algn="l" defTabSz="232213" rtl="0" eaLnBrk="0" fontAlgn="base" latinLnBrk="0" hangingPunct="0">
              <a:lnSpc>
                <a:spcPct val="100000"/>
              </a:lnSpc>
              <a:spcBef>
                <a:spcPct val="0"/>
              </a:spcBef>
              <a:spcAft>
                <a:spcPct val="0"/>
              </a:spcAft>
              <a:buClrTx/>
              <a:buSzTx/>
              <a:buFontTx/>
              <a:buNone/>
              <a:tabLst/>
              <a:defRPr/>
            </a:pPr>
            <a:r>
              <a:rPr lang="it-IT" dirty="0" smtClean="0"/>
              <a:t>Fare clic per modificare gli stili del testo dello schema.  </a:t>
            </a:r>
            <a:r>
              <a:rPr lang="it-IT" dirty="0" smtClean="0">
                <a:solidFill>
                  <a:srgbClr val="0C3051"/>
                </a:solidFill>
                <a:effectLst/>
                <a:latin typeface="DeLonghi Sans" charset="0"/>
              </a:rPr>
              <a:t/>
            </a:r>
            <a:br>
              <a:rPr lang="it-IT" dirty="0" smtClean="0">
                <a:solidFill>
                  <a:srgbClr val="0C3051"/>
                </a:solidFill>
                <a:effectLst/>
                <a:latin typeface="DeLonghi Sans" charset="0"/>
              </a:rPr>
            </a:br>
            <a:endParaRPr lang="it-IT" dirty="0" smtClean="0">
              <a:solidFill>
                <a:srgbClr val="0C3051"/>
              </a:solidFill>
              <a:effectLst/>
              <a:latin typeface="DeLonghi Sans" charset="0"/>
            </a:endParaRPr>
          </a:p>
          <a:p>
            <a:pPr lvl="0"/>
            <a:endParaRPr lang="it-IT" dirty="0" smtClean="0"/>
          </a:p>
          <a:p>
            <a:pPr lvl="0"/>
            <a:endParaRPr lang="it-IT" dirty="0" smtClean="0"/>
          </a:p>
        </p:txBody>
      </p:sp>
      <p:sp>
        <p:nvSpPr>
          <p:cNvPr id="31" name="Segnaposto testo 13"/>
          <p:cNvSpPr>
            <a:spLocks noGrp="1"/>
          </p:cNvSpPr>
          <p:nvPr>
            <p:ph type="body" sz="quarter" idx="113" hasCustomPrompt="1"/>
          </p:nvPr>
        </p:nvSpPr>
        <p:spPr>
          <a:xfrm>
            <a:off x="260648" y="6181761"/>
            <a:ext cx="1763415" cy="2435500"/>
          </a:xfrm>
        </p:spPr>
        <p:txBody>
          <a:bodyPr lIns="0" tIns="0" rIns="0" bIns="0"/>
          <a:lstStyle>
            <a:lvl1pPr marL="171450" marR="0" indent="-171450" algn="l" defTabSz="232213" rtl="0" eaLnBrk="0" fontAlgn="base" latinLnBrk="0" hangingPunct="0">
              <a:lnSpc>
                <a:spcPct val="100000"/>
              </a:lnSpc>
              <a:spcBef>
                <a:spcPct val="0"/>
              </a:spcBef>
              <a:spcAft>
                <a:spcPct val="0"/>
              </a:spcAft>
              <a:buClrTx/>
              <a:buSzTx/>
              <a:buFont typeface="Wingdings" charset="2"/>
              <a:buChar char="§"/>
              <a:tabLst/>
              <a:defRPr sz="900" baseline="0"/>
            </a:lvl1pPr>
            <a:lvl2pPr>
              <a:lnSpc>
                <a:spcPct val="100000"/>
              </a:lnSpc>
              <a:defRPr sz="900"/>
            </a:lvl2pPr>
            <a:lvl3pPr>
              <a:lnSpc>
                <a:spcPct val="100000"/>
              </a:lnSpc>
              <a:defRPr sz="900"/>
            </a:lvl3pPr>
            <a:lvl4pPr>
              <a:lnSpc>
                <a:spcPct val="100000"/>
              </a:lnSpc>
              <a:defRPr sz="900"/>
            </a:lvl4pPr>
            <a:lvl5pPr>
              <a:lnSpc>
                <a:spcPct val="100000"/>
              </a:lnSpc>
              <a:defRPr sz="900"/>
            </a:lvl5pPr>
          </a:lstStyle>
          <a:p>
            <a:r>
              <a:rPr lang="it-IT" dirty="0" smtClean="0">
                <a:solidFill>
                  <a:srgbClr val="0C3051"/>
                </a:solidFill>
                <a:effectLst/>
                <a:latin typeface="DeLonghi Sans" charset="0"/>
              </a:rPr>
              <a:t>Product </a:t>
            </a:r>
            <a:r>
              <a:rPr lang="it-IT" dirty="0" err="1" smtClean="0">
                <a:solidFill>
                  <a:srgbClr val="0C3051"/>
                </a:solidFill>
                <a:effectLst/>
                <a:latin typeface="DeLonghi Sans" charset="0"/>
              </a:rPr>
              <a:t>features</a:t>
            </a:r>
            <a:r>
              <a:rPr lang="it-IT" dirty="0" smtClean="0">
                <a:solidFill>
                  <a:srgbClr val="0C3051"/>
                </a:solidFill>
                <a:effectLst/>
                <a:latin typeface="DeLonghi Sans" charset="0"/>
              </a:rPr>
              <a:t>; use </a:t>
            </a:r>
            <a:r>
              <a:rPr lang="it-IT" dirty="0" err="1" smtClean="0">
                <a:solidFill>
                  <a:srgbClr val="0C3051"/>
                </a:solidFill>
                <a:effectLst/>
                <a:latin typeface="DeLonghi Sans" charset="0"/>
              </a:rPr>
              <a:t>bold</a:t>
            </a:r>
            <a:r>
              <a:rPr lang="it-IT" dirty="0" smtClean="0">
                <a:solidFill>
                  <a:srgbClr val="0C3051"/>
                </a:solidFill>
                <a:effectLst/>
                <a:latin typeface="DeLonghi Sans" charset="0"/>
              </a:rPr>
              <a:t> font to </a:t>
            </a:r>
            <a:r>
              <a:rPr lang="it-IT" dirty="0" err="1" smtClean="0">
                <a:solidFill>
                  <a:srgbClr val="0C3051"/>
                </a:solidFill>
                <a:effectLst/>
                <a:latin typeface="DeLonghi Sans" charset="0"/>
              </a:rPr>
              <a:t>highlight</a:t>
            </a:r>
            <a:r>
              <a:rPr lang="it-IT" dirty="0" smtClean="0">
                <a:solidFill>
                  <a:srgbClr val="0C3051"/>
                </a:solidFill>
                <a:effectLst/>
                <a:latin typeface="DeLonghi Sans" charset="0"/>
              </a:rPr>
              <a:t> </a:t>
            </a:r>
            <a:r>
              <a:rPr lang="it-IT" dirty="0" err="1" smtClean="0">
                <a:solidFill>
                  <a:srgbClr val="0C3051"/>
                </a:solidFill>
                <a:effectLst/>
                <a:latin typeface="DeLonghi Sans" charset="0"/>
              </a:rPr>
              <a:t>words</a:t>
            </a:r>
            <a:r>
              <a:rPr lang="it-IT" dirty="0" smtClean="0">
                <a:solidFill>
                  <a:srgbClr val="0C3051"/>
                </a:solidFill>
                <a:effectLst/>
                <a:latin typeface="DeLonghi Sans" charset="0"/>
              </a:rPr>
              <a:t>. </a:t>
            </a:r>
          </a:p>
          <a:p>
            <a:r>
              <a:rPr lang="it-IT" dirty="0" smtClean="0">
                <a:solidFill>
                  <a:srgbClr val="0C3051"/>
                </a:solidFill>
                <a:effectLst/>
                <a:latin typeface="DeLonghi Sans" charset="0"/>
              </a:rPr>
              <a:t>Product </a:t>
            </a:r>
            <a:r>
              <a:rPr lang="it-IT" dirty="0" err="1" smtClean="0">
                <a:solidFill>
                  <a:srgbClr val="0C3051"/>
                </a:solidFill>
                <a:effectLst/>
                <a:latin typeface="DeLonghi Sans" charset="0"/>
              </a:rPr>
              <a:t>features</a:t>
            </a:r>
            <a:r>
              <a:rPr lang="it-IT" dirty="0" smtClean="0">
                <a:solidFill>
                  <a:srgbClr val="0C3051"/>
                </a:solidFill>
                <a:effectLst/>
                <a:latin typeface="DeLonghi Sans" charset="0"/>
              </a:rPr>
              <a:t>; use </a:t>
            </a:r>
            <a:r>
              <a:rPr lang="it-IT" dirty="0" err="1" smtClean="0">
                <a:solidFill>
                  <a:srgbClr val="0C3051"/>
                </a:solidFill>
                <a:effectLst/>
                <a:latin typeface="DeLonghi Sans" charset="0"/>
              </a:rPr>
              <a:t>bold</a:t>
            </a:r>
            <a:r>
              <a:rPr lang="it-IT" dirty="0" smtClean="0">
                <a:solidFill>
                  <a:srgbClr val="0C3051"/>
                </a:solidFill>
                <a:effectLst/>
                <a:latin typeface="DeLonghi Sans" charset="0"/>
              </a:rPr>
              <a:t> font to </a:t>
            </a:r>
            <a:r>
              <a:rPr lang="it-IT" dirty="0" err="1" smtClean="0">
                <a:solidFill>
                  <a:srgbClr val="0C3051"/>
                </a:solidFill>
                <a:effectLst/>
                <a:latin typeface="DeLonghi Sans" charset="0"/>
              </a:rPr>
              <a:t>highlight</a:t>
            </a:r>
            <a:r>
              <a:rPr lang="it-IT" dirty="0" smtClean="0">
                <a:solidFill>
                  <a:srgbClr val="0C3051"/>
                </a:solidFill>
                <a:effectLst/>
                <a:latin typeface="DeLonghi Sans" charset="0"/>
              </a:rPr>
              <a:t> </a:t>
            </a:r>
            <a:r>
              <a:rPr lang="it-IT" dirty="0" err="1" smtClean="0">
                <a:solidFill>
                  <a:srgbClr val="0C3051"/>
                </a:solidFill>
                <a:effectLst/>
                <a:latin typeface="DeLonghi Sans" charset="0"/>
              </a:rPr>
              <a:t>words</a:t>
            </a:r>
            <a:r>
              <a:rPr lang="it-IT" dirty="0" smtClean="0">
                <a:solidFill>
                  <a:srgbClr val="0C3051"/>
                </a:solidFill>
                <a:effectLst/>
                <a:latin typeface="DeLonghi Sans" charset="0"/>
              </a:rPr>
              <a:t>.</a:t>
            </a:r>
          </a:p>
          <a:p>
            <a:r>
              <a:rPr lang="it-IT" dirty="0" smtClean="0">
                <a:solidFill>
                  <a:srgbClr val="0C3051"/>
                </a:solidFill>
                <a:effectLst/>
                <a:latin typeface="DeLonghi Sans" charset="0"/>
              </a:rPr>
              <a:t>Product </a:t>
            </a:r>
            <a:r>
              <a:rPr lang="it-IT" dirty="0" err="1" smtClean="0">
                <a:solidFill>
                  <a:srgbClr val="0C3051"/>
                </a:solidFill>
                <a:effectLst/>
                <a:latin typeface="DeLonghi Sans" charset="0"/>
              </a:rPr>
              <a:t>features</a:t>
            </a:r>
            <a:r>
              <a:rPr lang="it-IT" dirty="0" smtClean="0">
                <a:solidFill>
                  <a:srgbClr val="0C3051"/>
                </a:solidFill>
                <a:effectLst/>
                <a:latin typeface="DeLonghi Sans" charset="0"/>
              </a:rPr>
              <a:t>; use </a:t>
            </a:r>
            <a:r>
              <a:rPr lang="it-IT" dirty="0" err="1" smtClean="0">
                <a:solidFill>
                  <a:srgbClr val="0C3051"/>
                </a:solidFill>
                <a:effectLst/>
                <a:latin typeface="DeLonghi Sans" charset="0"/>
              </a:rPr>
              <a:t>bold</a:t>
            </a:r>
            <a:r>
              <a:rPr lang="it-IT" dirty="0" smtClean="0">
                <a:solidFill>
                  <a:srgbClr val="0C3051"/>
                </a:solidFill>
                <a:effectLst/>
                <a:latin typeface="DeLonghi Sans" charset="0"/>
              </a:rPr>
              <a:t> font to </a:t>
            </a:r>
            <a:r>
              <a:rPr lang="it-IT" dirty="0" err="1" smtClean="0">
                <a:solidFill>
                  <a:srgbClr val="0C3051"/>
                </a:solidFill>
                <a:effectLst/>
                <a:latin typeface="DeLonghi Sans" charset="0"/>
              </a:rPr>
              <a:t>highlight</a:t>
            </a:r>
            <a:r>
              <a:rPr lang="it-IT" dirty="0" smtClean="0">
                <a:solidFill>
                  <a:srgbClr val="0C3051"/>
                </a:solidFill>
                <a:effectLst/>
                <a:latin typeface="DeLonghi Sans" charset="0"/>
              </a:rPr>
              <a:t> </a:t>
            </a:r>
            <a:r>
              <a:rPr lang="it-IT" dirty="0" err="1" smtClean="0">
                <a:solidFill>
                  <a:srgbClr val="0C3051"/>
                </a:solidFill>
                <a:effectLst/>
                <a:latin typeface="DeLonghi Sans" charset="0"/>
              </a:rPr>
              <a:t>words</a:t>
            </a:r>
            <a:r>
              <a:rPr lang="it-IT" dirty="0" smtClean="0">
                <a:solidFill>
                  <a:srgbClr val="0C3051"/>
                </a:solidFill>
                <a:effectLst/>
                <a:latin typeface="DeLonghi Sans" charset="0"/>
              </a:rPr>
              <a:t>. </a:t>
            </a:r>
          </a:p>
          <a:p>
            <a:r>
              <a:rPr lang="it-IT" dirty="0" smtClean="0">
                <a:solidFill>
                  <a:srgbClr val="0C3051"/>
                </a:solidFill>
                <a:effectLst/>
                <a:latin typeface="DeLonghi Sans" charset="0"/>
              </a:rPr>
              <a:t>Product </a:t>
            </a:r>
            <a:r>
              <a:rPr lang="it-IT" dirty="0" err="1" smtClean="0">
                <a:solidFill>
                  <a:srgbClr val="0C3051"/>
                </a:solidFill>
                <a:effectLst/>
                <a:latin typeface="DeLonghi Sans" charset="0"/>
              </a:rPr>
              <a:t>features</a:t>
            </a:r>
            <a:r>
              <a:rPr lang="it-IT" dirty="0" smtClean="0">
                <a:solidFill>
                  <a:srgbClr val="0C3051"/>
                </a:solidFill>
                <a:effectLst/>
                <a:latin typeface="DeLonghi Sans" charset="0"/>
              </a:rPr>
              <a:t>; use </a:t>
            </a:r>
            <a:r>
              <a:rPr lang="it-IT" dirty="0" err="1" smtClean="0">
                <a:solidFill>
                  <a:srgbClr val="0C3051"/>
                </a:solidFill>
                <a:effectLst/>
                <a:latin typeface="DeLonghi Sans" charset="0"/>
              </a:rPr>
              <a:t>bold</a:t>
            </a:r>
            <a:r>
              <a:rPr lang="it-IT" dirty="0" smtClean="0">
                <a:solidFill>
                  <a:srgbClr val="0C3051"/>
                </a:solidFill>
                <a:effectLst/>
                <a:latin typeface="DeLonghi Sans" charset="0"/>
              </a:rPr>
              <a:t> font to </a:t>
            </a:r>
            <a:r>
              <a:rPr lang="it-IT" dirty="0" err="1" smtClean="0">
                <a:solidFill>
                  <a:srgbClr val="0C3051"/>
                </a:solidFill>
                <a:effectLst/>
                <a:latin typeface="DeLonghi Sans" charset="0"/>
              </a:rPr>
              <a:t>highlight</a:t>
            </a:r>
            <a:r>
              <a:rPr lang="it-IT" dirty="0" smtClean="0">
                <a:solidFill>
                  <a:srgbClr val="0C3051"/>
                </a:solidFill>
                <a:effectLst/>
                <a:latin typeface="DeLonghi Sans" charset="0"/>
              </a:rPr>
              <a:t> </a:t>
            </a:r>
            <a:r>
              <a:rPr lang="it-IT" dirty="0" err="1" smtClean="0">
                <a:solidFill>
                  <a:srgbClr val="0C3051"/>
                </a:solidFill>
                <a:effectLst/>
                <a:latin typeface="DeLonghi Sans" charset="0"/>
              </a:rPr>
              <a:t>words</a:t>
            </a:r>
            <a:r>
              <a:rPr lang="it-IT" dirty="0" smtClean="0">
                <a:solidFill>
                  <a:srgbClr val="0C3051"/>
                </a:solidFill>
                <a:effectLst/>
                <a:latin typeface="DeLonghi Sans" charset="0"/>
              </a:rPr>
              <a:t>.</a:t>
            </a:r>
          </a:p>
          <a:p>
            <a:r>
              <a:rPr lang="it-IT" dirty="0" smtClean="0">
                <a:solidFill>
                  <a:srgbClr val="0C3051"/>
                </a:solidFill>
                <a:effectLst/>
                <a:latin typeface="DeLonghi Sans" charset="0"/>
              </a:rPr>
              <a:t>Product </a:t>
            </a:r>
            <a:r>
              <a:rPr lang="it-IT" dirty="0" err="1" smtClean="0">
                <a:solidFill>
                  <a:srgbClr val="0C3051"/>
                </a:solidFill>
                <a:effectLst/>
                <a:latin typeface="DeLonghi Sans" charset="0"/>
              </a:rPr>
              <a:t>features</a:t>
            </a:r>
            <a:r>
              <a:rPr lang="it-IT" dirty="0" smtClean="0">
                <a:solidFill>
                  <a:srgbClr val="0C3051"/>
                </a:solidFill>
                <a:effectLst/>
                <a:latin typeface="DeLonghi Sans" charset="0"/>
              </a:rPr>
              <a:t>; use </a:t>
            </a:r>
            <a:r>
              <a:rPr lang="it-IT" dirty="0" err="1" smtClean="0">
                <a:solidFill>
                  <a:srgbClr val="0C3051"/>
                </a:solidFill>
                <a:effectLst/>
                <a:latin typeface="DeLonghi Sans" charset="0"/>
              </a:rPr>
              <a:t>bold</a:t>
            </a:r>
            <a:r>
              <a:rPr lang="it-IT" dirty="0" smtClean="0">
                <a:solidFill>
                  <a:srgbClr val="0C3051"/>
                </a:solidFill>
                <a:effectLst/>
                <a:latin typeface="DeLonghi Sans" charset="0"/>
              </a:rPr>
              <a:t> font to </a:t>
            </a:r>
            <a:r>
              <a:rPr lang="it-IT" dirty="0" err="1" smtClean="0">
                <a:solidFill>
                  <a:srgbClr val="0C3051"/>
                </a:solidFill>
                <a:effectLst/>
                <a:latin typeface="DeLonghi Sans" charset="0"/>
              </a:rPr>
              <a:t>highlight</a:t>
            </a:r>
            <a:r>
              <a:rPr lang="it-IT" dirty="0" smtClean="0">
                <a:solidFill>
                  <a:srgbClr val="0C3051"/>
                </a:solidFill>
                <a:effectLst/>
                <a:latin typeface="DeLonghi Sans" charset="0"/>
              </a:rPr>
              <a:t> </a:t>
            </a:r>
            <a:r>
              <a:rPr lang="it-IT" dirty="0" err="1" smtClean="0">
                <a:solidFill>
                  <a:srgbClr val="0C3051"/>
                </a:solidFill>
                <a:effectLst/>
                <a:latin typeface="DeLonghi Sans" charset="0"/>
              </a:rPr>
              <a:t>words</a:t>
            </a:r>
            <a:r>
              <a:rPr lang="it-IT" dirty="0" smtClean="0">
                <a:solidFill>
                  <a:srgbClr val="0C3051"/>
                </a:solidFill>
                <a:effectLst/>
                <a:latin typeface="DeLonghi Sans" charset="0"/>
              </a:rPr>
              <a:t>. </a:t>
            </a:r>
          </a:p>
          <a:p>
            <a:r>
              <a:rPr lang="it-IT" dirty="0" smtClean="0">
                <a:solidFill>
                  <a:srgbClr val="0C3051"/>
                </a:solidFill>
                <a:effectLst/>
                <a:latin typeface="DeLonghi Sans" charset="0"/>
              </a:rPr>
              <a:t>Product </a:t>
            </a:r>
            <a:r>
              <a:rPr lang="it-IT" dirty="0" err="1" smtClean="0">
                <a:solidFill>
                  <a:srgbClr val="0C3051"/>
                </a:solidFill>
                <a:effectLst/>
                <a:latin typeface="DeLonghi Sans" charset="0"/>
              </a:rPr>
              <a:t>features</a:t>
            </a:r>
            <a:r>
              <a:rPr lang="it-IT" dirty="0" smtClean="0">
                <a:solidFill>
                  <a:srgbClr val="0C3051"/>
                </a:solidFill>
                <a:effectLst/>
                <a:latin typeface="DeLonghi Sans" charset="0"/>
              </a:rPr>
              <a:t>; use </a:t>
            </a:r>
            <a:r>
              <a:rPr lang="it-IT" dirty="0" err="1" smtClean="0">
                <a:solidFill>
                  <a:srgbClr val="0C3051"/>
                </a:solidFill>
                <a:effectLst/>
                <a:latin typeface="DeLonghi Sans" charset="0"/>
              </a:rPr>
              <a:t>bold</a:t>
            </a:r>
            <a:r>
              <a:rPr lang="it-IT" dirty="0" smtClean="0">
                <a:solidFill>
                  <a:srgbClr val="0C3051"/>
                </a:solidFill>
                <a:effectLst/>
                <a:latin typeface="DeLonghi Sans" charset="0"/>
              </a:rPr>
              <a:t> font to </a:t>
            </a:r>
            <a:r>
              <a:rPr lang="it-IT" dirty="0" err="1" smtClean="0">
                <a:solidFill>
                  <a:srgbClr val="0C3051"/>
                </a:solidFill>
                <a:effectLst/>
                <a:latin typeface="DeLonghi Sans" charset="0"/>
              </a:rPr>
              <a:t>highlight</a:t>
            </a:r>
            <a:r>
              <a:rPr lang="it-IT" dirty="0" smtClean="0">
                <a:solidFill>
                  <a:srgbClr val="0C3051"/>
                </a:solidFill>
                <a:effectLst/>
                <a:latin typeface="DeLonghi Sans" charset="0"/>
              </a:rPr>
              <a:t> </a:t>
            </a:r>
            <a:r>
              <a:rPr lang="it-IT" dirty="0" err="1" smtClean="0">
                <a:solidFill>
                  <a:srgbClr val="0C3051"/>
                </a:solidFill>
                <a:effectLst/>
                <a:latin typeface="DeLonghi Sans" charset="0"/>
              </a:rPr>
              <a:t>words</a:t>
            </a:r>
            <a:r>
              <a:rPr lang="it-IT" dirty="0" smtClean="0">
                <a:solidFill>
                  <a:srgbClr val="0C3051"/>
                </a:solidFill>
                <a:effectLst/>
                <a:latin typeface="DeLonghi Sans" charset="0"/>
              </a:rPr>
              <a:t>.</a:t>
            </a:r>
          </a:p>
          <a:p>
            <a:r>
              <a:rPr lang="it-IT" dirty="0" smtClean="0">
                <a:solidFill>
                  <a:srgbClr val="0C3051"/>
                </a:solidFill>
                <a:effectLst/>
                <a:latin typeface="DeLonghi Sans" charset="0"/>
              </a:rPr>
              <a:t>Product </a:t>
            </a:r>
            <a:r>
              <a:rPr lang="it-IT" dirty="0" err="1" smtClean="0">
                <a:solidFill>
                  <a:srgbClr val="0C3051"/>
                </a:solidFill>
                <a:effectLst/>
                <a:latin typeface="DeLonghi Sans" charset="0"/>
              </a:rPr>
              <a:t>features</a:t>
            </a:r>
            <a:r>
              <a:rPr lang="it-IT" dirty="0" smtClean="0">
                <a:solidFill>
                  <a:srgbClr val="0C3051"/>
                </a:solidFill>
                <a:effectLst/>
                <a:latin typeface="DeLonghi Sans" charset="0"/>
              </a:rPr>
              <a:t>; use </a:t>
            </a:r>
            <a:r>
              <a:rPr lang="it-IT" dirty="0" err="1" smtClean="0">
                <a:solidFill>
                  <a:srgbClr val="0C3051"/>
                </a:solidFill>
                <a:effectLst/>
                <a:latin typeface="DeLonghi Sans" charset="0"/>
              </a:rPr>
              <a:t>bold</a:t>
            </a:r>
            <a:r>
              <a:rPr lang="it-IT" dirty="0" smtClean="0">
                <a:solidFill>
                  <a:srgbClr val="0C3051"/>
                </a:solidFill>
                <a:effectLst/>
                <a:latin typeface="DeLonghi Sans" charset="0"/>
              </a:rPr>
              <a:t> font to </a:t>
            </a:r>
            <a:r>
              <a:rPr lang="it-IT" dirty="0" err="1" smtClean="0">
                <a:solidFill>
                  <a:srgbClr val="0C3051"/>
                </a:solidFill>
                <a:effectLst/>
                <a:latin typeface="DeLonghi Sans" charset="0"/>
              </a:rPr>
              <a:t>highlight</a:t>
            </a:r>
            <a:r>
              <a:rPr lang="it-IT" dirty="0" smtClean="0">
                <a:solidFill>
                  <a:srgbClr val="0C3051"/>
                </a:solidFill>
                <a:effectLst/>
                <a:latin typeface="DeLonghi Sans" charset="0"/>
              </a:rPr>
              <a:t> </a:t>
            </a:r>
            <a:r>
              <a:rPr lang="it-IT" dirty="0" err="1" smtClean="0">
                <a:solidFill>
                  <a:srgbClr val="0C3051"/>
                </a:solidFill>
                <a:effectLst/>
                <a:latin typeface="DeLonghi Sans" charset="0"/>
              </a:rPr>
              <a:t>words</a:t>
            </a:r>
            <a:r>
              <a:rPr lang="it-IT" dirty="0" smtClean="0">
                <a:solidFill>
                  <a:srgbClr val="0C3051"/>
                </a:solidFill>
                <a:effectLst/>
                <a:latin typeface="DeLonghi Sans" charset="0"/>
              </a:rPr>
              <a:t>. </a:t>
            </a:r>
          </a:p>
          <a:p>
            <a:r>
              <a:rPr lang="it-IT" dirty="0" smtClean="0">
                <a:solidFill>
                  <a:srgbClr val="0C3051"/>
                </a:solidFill>
                <a:effectLst/>
                <a:latin typeface="DeLonghi Sans" charset="0"/>
              </a:rPr>
              <a:t>Product </a:t>
            </a:r>
            <a:r>
              <a:rPr lang="it-IT" dirty="0" err="1" smtClean="0">
                <a:solidFill>
                  <a:srgbClr val="0C3051"/>
                </a:solidFill>
                <a:effectLst/>
                <a:latin typeface="DeLonghi Sans" charset="0"/>
              </a:rPr>
              <a:t>features</a:t>
            </a:r>
            <a:r>
              <a:rPr lang="it-IT" dirty="0" smtClean="0">
                <a:solidFill>
                  <a:srgbClr val="0C3051"/>
                </a:solidFill>
                <a:effectLst/>
                <a:latin typeface="DeLonghi Sans" charset="0"/>
              </a:rPr>
              <a:t>; use </a:t>
            </a:r>
            <a:r>
              <a:rPr lang="it-IT" dirty="0" err="1" smtClean="0">
                <a:solidFill>
                  <a:srgbClr val="0C3051"/>
                </a:solidFill>
                <a:effectLst/>
                <a:latin typeface="DeLonghi Sans" charset="0"/>
              </a:rPr>
              <a:t>bold</a:t>
            </a:r>
            <a:r>
              <a:rPr lang="it-IT" dirty="0" smtClean="0">
                <a:solidFill>
                  <a:srgbClr val="0C3051"/>
                </a:solidFill>
                <a:effectLst/>
                <a:latin typeface="DeLonghi Sans" charset="0"/>
              </a:rPr>
              <a:t> font to </a:t>
            </a:r>
            <a:r>
              <a:rPr lang="it-IT" dirty="0" err="1" smtClean="0">
                <a:solidFill>
                  <a:srgbClr val="0C3051"/>
                </a:solidFill>
                <a:effectLst/>
                <a:latin typeface="DeLonghi Sans" charset="0"/>
              </a:rPr>
              <a:t>highlight</a:t>
            </a:r>
            <a:r>
              <a:rPr lang="it-IT" dirty="0" smtClean="0">
                <a:solidFill>
                  <a:srgbClr val="0C3051"/>
                </a:solidFill>
                <a:effectLst/>
                <a:latin typeface="DeLonghi Sans" charset="0"/>
              </a:rPr>
              <a:t> </a:t>
            </a:r>
            <a:r>
              <a:rPr lang="it-IT" dirty="0" err="1" smtClean="0">
                <a:solidFill>
                  <a:srgbClr val="0C3051"/>
                </a:solidFill>
                <a:effectLst/>
                <a:latin typeface="DeLonghi Sans" charset="0"/>
              </a:rPr>
              <a:t>words</a:t>
            </a:r>
            <a:r>
              <a:rPr lang="it-IT" dirty="0" smtClean="0">
                <a:solidFill>
                  <a:srgbClr val="0C3051"/>
                </a:solidFill>
                <a:effectLst/>
                <a:latin typeface="DeLonghi Sans" charset="0"/>
              </a:rPr>
              <a:t>.</a:t>
            </a:r>
          </a:p>
          <a:p>
            <a:endParaRPr lang="it-IT" dirty="0" smtClean="0">
              <a:solidFill>
                <a:srgbClr val="0C3051"/>
              </a:solidFill>
              <a:effectLst/>
              <a:latin typeface="DeLonghi Sans" charset="0"/>
            </a:endParaRPr>
          </a:p>
        </p:txBody>
      </p:sp>
      <p:sp>
        <p:nvSpPr>
          <p:cNvPr id="63" name="Segnaposto immagine 31"/>
          <p:cNvSpPr>
            <a:spLocks noGrp="1"/>
          </p:cNvSpPr>
          <p:nvPr>
            <p:ph type="pic" sz="quarter" idx="69" hasCustomPrompt="1"/>
          </p:nvPr>
        </p:nvSpPr>
        <p:spPr>
          <a:xfrm>
            <a:off x="6162540" y="267249"/>
            <a:ext cx="426387" cy="426387"/>
          </a:xfrm>
          <a:prstGeom prst="ellipse">
            <a:avLst/>
          </a:prstGeom>
          <a:solidFill>
            <a:srgbClr val="FF8200"/>
          </a:solidFill>
        </p:spPr>
        <p:txBody>
          <a:bodyPr wrap="square" lIns="0" tIns="0" rIns="0" bIns="0"/>
          <a:lstStyle>
            <a:lvl1pPr>
              <a:lnSpc>
                <a:spcPct val="100000"/>
              </a:lnSpc>
              <a:defRPr sz="600">
                <a:solidFill>
                  <a:schemeClr val="tx1"/>
                </a:solidFill>
              </a:defRPr>
            </a:lvl1pPr>
          </a:lstStyle>
          <a:p>
            <a:r>
              <a:rPr lang="it-IT" err="1" smtClean="0"/>
              <a:t>Change</a:t>
            </a:r>
            <a:r>
              <a:rPr lang="it-IT" smtClean="0"/>
              <a:t> </a:t>
            </a:r>
            <a:r>
              <a:rPr lang="it-IT" err="1" smtClean="0"/>
              <a:t>colour</a:t>
            </a:r>
            <a:r>
              <a:rPr lang="it-IT" smtClean="0"/>
              <a:t> </a:t>
            </a:r>
            <a:r>
              <a:rPr lang="it-IT" err="1" smtClean="0"/>
              <a:t>category</a:t>
            </a:r>
            <a:endParaRPr lang="it-IT"/>
          </a:p>
        </p:txBody>
      </p:sp>
      <p:sp>
        <p:nvSpPr>
          <p:cNvPr id="64" name="Segnaposto testo 54"/>
          <p:cNvSpPr>
            <a:spLocks noGrp="1"/>
          </p:cNvSpPr>
          <p:nvPr>
            <p:ph type="body" sz="quarter" idx="85" hasCustomPrompt="1"/>
          </p:nvPr>
        </p:nvSpPr>
        <p:spPr>
          <a:xfrm>
            <a:off x="2348470" y="3519587"/>
            <a:ext cx="971073" cy="119342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800" b="0" i="0" baseline="0">
                <a:latin typeface="DeLonghi Sans" charset="0"/>
                <a:ea typeface="DeLonghi Sans" charset="0"/>
                <a:cs typeface="DeLonghi Sans" charset="0"/>
              </a:defRPr>
            </a:lvl1pPr>
            <a:lvl2pPr>
              <a:lnSpc>
                <a:spcPct val="100000"/>
              </a:lnSpc>
              <a:defRPr sz="506"/>
            </a:lvl2pPr>
            <a:lvl3pPr>
              <a:lnSpc>
                <a:spcPct val="100000"/>
              </a:lnSpc>
              <a:defRPr sz="506"/>
            </a:lvl3pPr>
            <a:lvl4pPr>
              <a:lnSpc>
                <a:spcPct val="100000"/>
              </a:lnSpc>
              <a:defRPr sz="506"/>
            </a:lvl4pPr>
            <a:lvl5pPr>
              <a:lnSpc>
                <a:spcPct val="100000"/>
              </a:lnSpc>
              <a:defRPr sz="506"/>
            </a:lvl5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bg1"/>
                </a:solidFill>
                <a:effectLst/>
                <a:latin typeface="DeLonghi Sans Regolare" charset="0"/>
                <a:cs typeface="DeLonghi Sans Regolare" charset="0"/>
              </a:rPr>
              <a:t>With a depth of only 7,5 cm, the Slim Style offers maximum performance, combining functionality and design</a:t>
            </a:r>
          </a:p>
        </p:txBody>
      </p:sp>
      <p:sp>
        <p:nvSpPr>
          <p:cNvPr id="65" name="Segnaposto testo 36"/>
          <p:cNvSpPr>
            <a:spLocks noGrp="1"/>
          </p:cNvSpPr>
          <p:nvPr>
            <p:ph type="body" sz="quarter" idx="91" hasCustomPrompt="1"/>
          </p:nvPr>
        </p:nvSpPr>
        <p:spPr>
          <a:xfrm>
            <a:off x="2356471" y="3137840"/>
            <a:ext cx="962526" cy="396994"/>
          </a:xfrm>
          <a:prstGeom prst="rect">
            <a:avLst/>
          </a:prstGeom>
        </p:spPr>
        <p:txBody>
          <a:bodyPr/>
          <a:lstStyle>
            <a:lvl1pPr marL="0" marR="0" indent="0" algn="l" defTabSz="914400" rtl="0" eaLnBrk="1" fontAlgn="base" latinLnBrk="0" hangingPunct="1">
              <a:lnSpc>
                <a:spcPct val="100000"/>
              </a:lnSpc>
              <a:spcBef>
                <a:spcPct val="0"/>
              </a:spcBef>
              <a:spcAft>
                <a:spcPct val="0"/>
              </a:spcAft>
              <a:buClrTx/>
              <a:buSzTx/>
              <a:buFontTx/>
              <a:buNone/>
              <a:tabLst/>
              <a:defRPr lang="en-GB" sz="800" b="1" i="0" kern="1200" dirty="0" smtClean="0">
                <a:solidFill>
                  <a:schemeClr val="bg1"/>
                </a:solidFill>
                <a:latin typeface="DeLonghi Sans" charset="0"/>
                <a:ea typeface="DeLonghi Sans" charset="0"/>
                <a:cs typeface="DeLonghi Sans" charset="0"/>
                <a:sym typeface="Poppins" charset="0"/>
              </a:defRPr>
            </a:lvl1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DeLonghi Sans" charset="0"/>
                <a:ea typeface="DeLonghi Sans" charset="0"/>
                <a:cs typeface="DeLonghi Sans" charset="0"/>
              </a:rPr>
              <a:t>PARAGRAPH</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DeLonghi Sans" charset="0"/>
                <a:ea typeface="DeLonghi Sans" charset="0"/>
                <a:cs typeface="DeLonghi Sans" charset="0"/>
              </a:rPr>
              <a:t>TITLE</a:t>
            </a:r>
          </a:p>
        </p:txBody>
      </p:sp>
      <p:sp>
        <p:nvSpPr>
          <p:cNvPr id="66" name="Segnaposto contenuto 2"/>
          <p:cNvSpPr>
            <a:spLocks noGrp="1"/>
          </p:cNvSpPr>
          <p:nvPr>
            <p:ph sz="quarter" idx="92"/>
          </p:nvPr>
        </p:nvSpPr>
        <p:spPr>
          <a:xfrm>
            <a:off x="2354295" y="3019898"/>
            <a:ext cx="964850" cy="72000"/>
          </a:xfrm>
          <a:solidFill>
            <a:schemeClr val="bg1"/>
          </a:solidFill>
        </p:spPr>
        <p:txBody>
          <a:bodyPr/>
          <a:lstStyle>
            <a:lvl1pPr>
              <a:lnSpc>
                <a:spcPct val="100000"/>
              </a:lnSpc>
              <a:defRPr sz="100">
                <a:solidFill>
                  <a:schemeClr val="bg1"/>
                </a:solidFill>
              </a:defRPr>
            </a:lvl1pPr>
          </a:lstStyle>
          <a:p>
            <a:endParaRPr lang="it-IT" dirty="0"/>
          </a:p>
        </p:txBody>
      </p:sp>
      <p:sp>
        <p:nvSpPr>
          <p:cNvPr id="67" name="Segnaposto immagine 6"/>
          <p:cNvSpPr>
            <a:spLocks noGrp="1"/>
          </p:cNvSpPr>
          <p:nvPr>
            <p:ph type="pic" sz="quarter" idx="93"/>
          </p:nvPr>
        </p:nvSpPr>
        <p:spPr>
          <a:xfrm>
            <a:off x="2361598" y="2010410"/>
            <a:ext cx="968149" cy="968149"/>
          </a:xfrm>
          <a:prstGeom prst="rect">
            <a:avLst/>
          </a:prstGeom>
          <a:solidFill>
            <a:schemeClr val="tx1">
              <a:lumMod val="95000"/>
            </a:schemeClr>
          </a:solidFill>
        </p:spPr>
        <p:txBody>
          <a:bodyPr/>
          <a:lstStyle>
            <a:lvl1pPr>
              <a:lnSpc>
                <a:spcPct val="100000"/>
              </a:lnSpc>
              <a:defRPr sz="500"/>
            </a:lvl1pPr>
          </a:lstStyle>
          <a:p>
            <a:endParaRPr lang="it-IT" dirty="0"/>
          </a:p>
        </p:txBody>
      </p:sp>
      <p:sp>
        <p:nvSpPr>
          <p:cNvPr id="69" name="Segnaposto immagine 6"/>
          <p:cNvSpPr>
            <a:spLocks noGrp="1"/>
          </p:cNvSpPr>
          <p:nvPr>
            <p:ph type="pic" sz="quarter" idx="94"/>
          </p:nvPr>
        </p:nvSpPr>
        <p:spPr>
          <a:xfrm>
            <a:off x="3450899" y="2010410"/>
            <a:ext cx="968149" cy="968149"/>
          </a:xfrm>
          <a:prstGeom prst="rect">
            <a:avLst/>
          </a:prstGeom>
          <a:solidFill>
            <a:schemeClr val="tx1">
              <a:lumMod val="95000"/>
            </a:schemeClr>
          </a:solidFill>
        </p:spPr>
        <p:txBody>
          <a:bodyPr/>
          <a:lstStyle>
            <a:lvl1pPr>
              <a:lnSpc>
                <a:spcPct val="150000"/>
              </a:lnSpc>
              <a:defRPr sz="500"/>
            </a:lvl1pPr>
          </a:lstStyle>
          <a:p>
            <a:endParaRPr lang="it-IT" dirty="0"/>
          </a:p>
        </p:txBody>
      </p:sp>
      <p:sp>
        <p:nvSpPr>
          <p:cNvPr id="70" name="Segnaposto immagine 6"/>
          <p:cNvSpPr>
            <a:spLocks noGrp="1"/>
          </p:cNvSpPr>
          <p:nvPr>
            <p:ph type="pic" sz="quarter" idx="95"/>
          </p:nvPr>
        </p:nvSpPr>
        <p:spPr>
          <a:xfrm>
            <a:off x="4540200" y="2010410"/>
            <a:ext cx="968149" cy="968149"/>
          </a:xfrm>
          <a:prstGeom prst="rect">
            <a:avLst/>
          </a:prstGeom>
          <a:solidFill>
            <a:schemeClr val="tx1">
              <a:lumMod val="95000"/>
            </a:schemeClr>
          </a:solidFill>
        </p:spPr>
        <p:txBody>
          <a:bodyPr/>
          <a:lstStyle>
            <a:lvl1pPr>
              <a:lnSpc>
                <a:spcPct val="100000"/>
              </a:lnSpc>
              <a:defRPr sz="500"/>
            </a:lvl1pPr>
          </a:lstStyle>
          <a:p>
            <a:endParaRPr lang="it-IT" dirty="0"/>
          </a:p>
        </p:txBody>
      </p:sp>
      <p:sp>
        <p:nvSpPr>
          <p:cNvPr id="71" name="Segnaposto immagine 6"/>
          <p:cNvSpPr>
            <a:spLocks noGrp="1"/>
          </p:cNvSpPr>
          <p:nvPr>
            <p:ph type="pic" sz="quarter" idx="97"/>
          </p:nvPr>
        </p:nvSpPr>
        <p:spPr>
          <a:xfrm>
            <a:off x="5629501" y="2018404"/>
            <a:ext cx="968149" cy="968149"/>
          </a:xfrm>
          <a:prstGeom prst="rect">
            <a:avLst/>
          </a:prstGeom>
          <a:solidFill>
            <a:schemeClr val="tx1">
              <a:lumMod val="95000"/>
            </a:schemeClr>
          </a:solidFill>
        </p:spPr>
        <p:txBody>
          <a:bodyPr/>
          <a:lstStyle>
            <a:lvl1pPr>
              <a:lnSpc>
                <a:spcPct val="100000"/>
              </a:lnSpc>
              <a:defRPr sz="500"/>
            </a:lvl1pPr>
          </a:lstStyle>
          <a:p>
            <a:endParaRPr lang="it-IT" dirty="0"/>
          </a:p>
        </p:txBody>
      </p:sp>
      <p:sp>
        <p:nvSpPr>
          <p:cNvPr id="72" name="Segnaposto testo 54"/>
          <p:cNvSpPr>
            <a:spLocks noGrp="1"/>
          </p:cNvSpPr>
          <p:nvPr>
            <p:ph type="body" sz="quarter" idx="98" hasCustomPrompt="1"/>
          </p:nvPr>
        </p:nvSpPr>
        <p:spPr>
          <a:xfrm>
            <a:off x="3450899" y="3519587"/>
            <a:ext cx="971073" cy="119342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800" b="0" i="0" baseline="0">
                <a:latin typeface="DeLonghi Sans" charset="0"/>
                <a:ea typeface="DeLonghi Sans" charset="0"/>
                <a:cs typeface="DeLonghi Sans" charset="0"/>
              </a:defRPr>
            </a:lvl1pPr>
            <a:lvl2pPr>
              <a:lnSpc>
                <a:spcPct val="100000"/>
              </a:lnSpc>
              <a:defRPr sz="506"/>
            </a:lvl2pPr>
            <a:lvl3pPr>
              <a:lnSpc>
                <a:spcPct val="100000"/>
              </a:lnSpc>
              <a:defRPr sz="506"/>
            </a:lvl3pPr>
            <a:lvl4pPr>
              <a:lnSpc>
                <a:spcPct val="100000"/>
              </a:lnSpc>
              <a:defRPr sz="506"/>
            </a:lvl4pPr>
            <a:lvl5pPr>
              <a:lnSpc>
                <a:spcPct val="100000"/>
              </a:lnSpc>
              <a:defRPr sz="506"/>
            </a:lvl5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bg1"/>
                </a:solidFill>
                <a:effectLst/>
                <a:latin typeface="DeLonghi Sans Regolare" charset="0"/>
                <a:cs typeface="DeLonghi Sans Regolare" charset="0"/>
              </a:rPr>
              <a:t>With a depth of only 7,5 cm, the Slim Style offers maximum performance, combining functionality and design</a:t>
            </a:r>
          </a:p>
        </p:txBody>
      </p:sp>
      <p:sp>
        <p:nvSpPr>
          <p:cNvPr id="73" name="Segnaposto testo 36"/>
          <p:cNvSpPr>
            <a:spLocks noGrp="1"/>
          </p:cNvSpPr>
          <p:nvPr>
            <p:ph type="body" sz="quarter" idx="99" hasCustomPrompt="1"/>
          </p:nvPr>
        </p:nvSpPr>
        <p:spPr>
          <a:xfrm>
            <a:off x="3450899" y="3137840"/>
            <a:ext cx="962526" cy="396994"/>
          </a:xfrm>
          <a:prstGeom prst="rect">
            <a:avLst/>
          </a:prstGeom>
        </p:spPr>
        <p:txBody>
          <a:bodyPr/>
          <a:lstStyle>
            <a:lvl1pPr marL="0" marR="0" indent="0" algn="l" defTabSz="914400" rtl="0" eaLnBrk="1" fontAlgn="base" latinLnBrk="0" hangingPunct="1">
              <a:lnSpc>
                <a:spcPct val="100000"/>
              </a:lnSpc>
              <a:spcBef>
                <a:spcPct val="0"/>
              </a:spcBef>
              <a:spcAft>
                <a:spcPct val="0"/>
              </a:spcAft>
              <a:buClrTx/>
              <a:buSzTx/>
              <a:buFontTx/>
              <a:buNone/>
              <a:tabLst/>
              <a:defRPr lang="en-GB" sz="800" b="1" i="0" kern="1200" dirty="0" smtClean="0">
                <a:solidFill>
                  <a:schemeClr val="bg1"/>
                </a:solidFill>
                <a:latin typeface="DeLonghi Sans" charset="0"/>
                <a:ea typeface="DeLonghi Sans" charset="0"/>
                <a:cs typeface="DeLonghi Sans" charset="0"/>
                <a:sym typeface="Poppins" charset="0"/>
              </a:defRPr>
            </a:lvl1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DeLonghi Sans" charset="0"/>
                <a:ea typeface="DeLonghi Sans" charset="0"/>
                <a:cs typeface="DeLonghi Sans" charset="0"/>
              </a:rPr>
              <a:t>PARAGRAPH</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DeLonghi Sans" charset="0"/>
                <a:ea typeface="DeLonghi Sans" charset="0"/>
                <a:cs typeface="DeLonghi Sans" charset="0"/>
              </a:rPr>
              <a:t>TITLE</a:t>
            </a:r>
          </a:p>
        </p:txBody>
      </p:sp>
      <p:sp>
        <p:nvSpPr>
          <p:cNvPr id="74" name="Segnaposto contenuto 2"/>
          <p:cNvSpPr>
            <a:spLocks noGrp="1"/>
          </p:cNvSpPr>
          <p:nvPr>
            <p:ph sz="quarter" idx="100"/>
          </p:nvPr>
        </p:nvSpPr>
        <p:spPr>
          <a:xfrm>
            <a:off x="3450899" y="3019898"/>
            <a:ext cx="964850" cy="72000"/>
          </a:xfrm>
          <a:solidFill>
            <a:schemeClr val="bg1"/>
          </a:solidFill>
        </p:spPr>
        <p:txBody>
          <a:bodyPr/>
          <a:lstStyle>
            <a:lvl1pPr>
              <a:lnSpc>
                <a:spcPct val="100000"/>
              </a:lnSpc>
              <a:defRPr sz="100">
                <a:solidFill>
                  <a:schemeClr val="bg1"/>
                </a:solidFill>
              </a:defRPr>
            </a:lvl1pPr>
          </a:lstStyle>
          <a:p>
            <a:endParaRPr lang="it-IT" dirty="0"/>
          </a:p>
        </p:txBody>
      </p:sp>
      <p:sp>
        <p:nvSpPr>
          <p:cNvPr id="75" name="Segnaposto testo 54"/>
          <p:cNvSpPr>
            <a:spLocks noGrp="1"/>
          </p:cNvSpPr>
          <p:nvPr>
            <p:ph type="body" sz="quarter" idx="101" hasCustomPrompt="1"/>
          </p:nvPr>
        </p:nvSpPr>
        <p:spPr>
          <a:xfrm>
            <a:off x="4533239" y="3527028"/>
            <a:ext cx="971073" cy="119342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800" b="0" i="0" baseline="0">
                <a:latin typeface="DeLonghi Sans" charset="0"/>
                <a:ea typeface="DeLonghi Sans" charset="0"/>
                <a:cs typeface="DeLonghi Sans" charset="0"/>
              </a:defRPr>
            </a:lvl1pPr>
            <a:lvl2pPr>
              <a:lnSpc>
                <a:spcPct val="100000"/>
              </a:lnSpc>
              <a:defRPr sz="506"/>
            </a:lvl2pPr>
            <a:lvl3pPr>
              <a:lnSpc>
                <a:spcPct val="100000"/>
              </a:lnSpc>
              <a:defRPr sz="506"/>
            </a:lvl3pPr>
            <a:lvl4pPr>
              <a:lnSpc>
                <a:spcPct val="100000"/>
              </a:lnSpc>
              <a:defRPr sz="506"/>
            </a:lvl4pPr>
            <a:lvl5pPr>
              <a:lnSpc>
                <a:spcPct val="100000"/>
              </a:lnSpc>
              <a:defRPr sz="506"/>
            </a:lvl5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bg1"/>
                </a:solidFill>
                <a:effectLst/>
                <a:latin typeface="DeLonghi Sans Regolare" charset="0"/>
                <a:cs typeface="DeLonghi Sans Regolare" charset="0"/>
              </a:rPr>
              <a:t>With a depth of only 7,5 cm, the Slim Style offers maximum performance, combining functionality and design</a:t>
            </a:r>
          </a:p>
        </p:txBody>
      </p:sp>
      <p:sp>
        <p:nvSpPr>
          <p:cNvPr id="76" name="Segnaposto testo 36"/>
          <p:cNvSpPr>
            <a:spLocks noGrp="1"/>
          </p:cNvSpPr>
          <p:nvPr>
            <p:ph type="body" sz="quarter" idx="102" hasCustomPrompt="1"/>
          </p:nvPr>
        </p:nvSpPr>
        <p:spPr>
          <a:xfrm>
            <a:off x="4541240" y="3145281"/>
            <a:ext cx="962526" cy="396994"/>
          </a:xfrm>
          <a:prstGeom prst="rect">
            <a:avLst/>
          </a:prstGeom>
        </p:spPr>
        <p:txBody>
          <a:bodyPr/>
          <a:lstStyle>
            <a:lvl1pPr marL="0" marR="0" indent="0" algn="l" defTabSz="914400" rtl="0" eaLnBrk="1" fontAlgn="base" latinLnBrk="0" hangingPunct="1">
              <a:lnSpc>
                <a:spcPct val="100000"/>
              </a:lnSpc>
              <a:spcBef>
                <a:spcPct val="0"/>
              </a:spcBef>
              <a:spcAft>
                <a:spcPct val="0"/>
              </a:spcAft>
              <a:buClrTx/>
              <a:buSzTx/>
              <a:buFontTx/>
              <a:buNone/>
              <a:tabLst/>
              <a:defRPr lang="en-GB" sz="800" b="1" i="0" kern="1200" dirty="0" smtClean="0">
                <a:solidFill>
                  <a:schemeClr val="bg1"/>
                </a:solidFill>
                <a:latin typeface="DeLonghi Sans" charset="0"/>
                <a:ea typeface="DeLonghi Sans" charset="0"/>
                <a:cs typeface="DeLonghi Sans" charset="0"/>
                <a:sym typeface="Poppins" charset="0"/>
              </a:defRPr>
            </a:lvl1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DeLonghi Sans" charset="0"/>
                <a:ea typeface="DeLonghi Sans" charset="0"/>
                <a:cs typeface="DeLonghi Sans" charset="0"/>
              </a:rPr>
              <a:t>PARAGRAPH</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DeLonghi Sans" charset="0"/>
                <a:ea typeface="DeLonghi Sans" charset="0"/>
                <a:cs typeface="DeLonghi Sans" charset="0"/>
              </a:rPr>
              <a:t>TITLE</a:t>
            </a:r>
          </a:p>
        </p:txBody>
      </p:sp>
      <p:sp>
        <p:nvSpPr>
          <p:cNvPr id="77" name="Segnaposto contenuto 2"/>
          <p:cNvSpPr>
            <a:spLocks noGrp="1"/>
          </p:cNvSpPr>
          <p:nvPr>
            <p:ph sz="quarter" idx="103"/>
          </p:nvPr>
        </p:nvSpPr>
        <p:spPr>
          <a:xfrm>
            <a:off x="4539064" y="3027339"/>
            <a:ext cx="964850" cy="72000"/>
          </a:xfrm>
          <a:solidFill>
            <a:schemeClr val="bg1"/>
          </a:solidFill>
        </p:spPr>
        <p:txBody>
          <a:bodyPr/>
          <a:lstStyle>
            <a:lvl1pPr>
              <a:lnSpc>
                <a:spcPct val="100000"/>
              </a:lnSpc>
              <a:defRPr sz="100">
                <a:solidFill>
                  <a:schemeClr val="bg1"/>
                </a:solidFill>
              </a:defRPr>
            </a:lvl1pPr>
          </a:lstStyle>
          <a:p>
            <a:endParaRPr lang="it-IT" dirty="0"/>
          </a:p>
        </p:txBody>
      </p:sp>
      <p:sp>
        <p:nvSpPr>
          <p:cNvPr id="78" name="Segnaposto testo 54"/>
          <p:cNvSpPr>
            <a:spLocks noGrp="1"/>
          </p:cNvSpPr>
          <p:nvPr>
            <p:ph type="body" sz="quarter" idx="104" hasCustomPrompt="1"/>
          </p:nvPr>
        </p:nvSpPr>
        <p:spPr>
          <a:xfrm>
            <a:off x="5626577" y="3527028"/>
            <a:ext cx="971073" cy="119342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800" b="0" i="0" baseline="0">
                <a:latin typeface="DeLonghi Sans" charset="0"/>
                <a:ea typeface="DeLonghi Sans" charset="0"/>
                <a:cs typeface="DeLonghi Sans" charset="0"/>
              </a:defRPr>
            </a:lvl1pPr>
            <a:lvl2pPr>
              <a:lnSpc>
                <a:spcPct val="100000"/>
              </a:lnSpc>
              <a:defRPr sz="506"/>
            </a:lvl2pPr>
            <a:lvl3pPr>
              <a:lnSpc>
                <a:spcPct val="100000"/>
              </a:lnSpc>
              <a:defRPr sz="506"/>
            </a:lvl3pPr>
            <a:lvl4pPr>
              <a:lnSpc>
                <a:spcPct val="100000"/>
              </a:lnSpc>
              <a:defRPr sz="506"/>
            </a:lvl4pPr>
            <a:lvl5pPr>
              <a:lnSpc>
                <a:spcPct val="100000"/>
              </a:lnSpc>
              <a:defRPr sz="506"/>
            </a:lvl5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bg1"/>
                </a:solidFill>
                <a:effectLst/>
                <a:latin typeface="DeLonghi Sans Regolare" charset="0"/>
                <a:cs typeface="DeLonghi Sans Regolare" charset="0"/>
              </a:rPr>
              <a:t>With a depth of only 7,5 cm, the Slim Style offers maximum performance, combining functionality and design</a:t>
            </a:r>
          </a:p>
        </p:txBody>
      </p:sp>
      <p:sp>
        <p:nvSpPr>
          <p:cNvPr id="79" name="Segnaposto testo 36"/>
          <p:cNvSpPr>
            <a:spLocks noGrp="1"/>
          </p:cNvSpPr>
          <p:nvPr>
            <p:ph type="body" sz="quarter" idx="105" hasCustomPrompt="1"/>
          </p:nvPr>
        </p:nvSpPr>
        <p:spPr>
          <a:xfrm>
            <a:off x="5634578" y="3145281"/>
            <a:ext cx="962526" cy="396994"/>
          </a:xfrm>
          <a:prstGeom prst="rect">
            <a:avLst/>
          </a:prstGeom>
        </p:spPr>
        <p:txBody>
          <a:bodyPr/>
          <a:lstStyle>
            <a:lvl1pPr marL="0" marR="0" indent="0" algn="l" defTabSz="914400" rtl="0" eaLnBrk="1" fontAlgn="base" latinLnBrk="0" hangingPunct="1">
              <a:lnSpc>
                <a:spcPct val="100000"/>
              </a:lnSpc>
              <a:spcBef>
                <a:spcPct val="0"/>
              </a:spcBef>
              <a:spcAft>
                <a:spcPct val="0"/>
              </a:spcAft>
              <a:buClrTx/>
              <a:buSzTx/>
              <a:buFontTx/>
              <a:buNone/>
              <a:tabLst/>
              <a:defRPr lang="en-GB" sz="800" b="1" i="0" kern="1200" dirty="0" smtClean="0">
                <a:solidFill>
                  <a:schemeClr val="bg1"/>
                </a:solidFill>
                <a:latin typeface="DeLonghi Sans" charset="0"/>
                <a:ea typeface="DeLonghi Sans" charset="0"/>
                <a:cs typeface="DeLonghi Sans" charset="0"/>
                <a:sym typeface="Poppins" charset="0"/>
              </a:defRPr>
            </a:lvl1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DeLonghi Sans" charset="0"/>
                <a:ea typeface="DeLonghi Sans" charset="0"/>
                <a:cs typeface="DeLonghi Sans" charset="0"/>
              </a:rPr>
              <a:t>PARAGRAPH</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DeLonghi Sans" charset="0"/>
                <a:ea typeface="DeLonghi Sans" charset="0"/>
                <a:cs typeface="DeLonghi Sans" charset="0"/>
              </a:rPr>
              <a:t>TITLE</a:t>
            </a:r>
          </a:p>
        </p:txBody>
      </p:sp>
      <p:sp>
        <p:nvSpPr>
          <p:cNvPr id="81" name="Segnaposto contenuto 2"/>
          <p:cNvSpPr>
            <a:spLocks noGrp="1"/>
          </p:cNvSpPr>
          <p:nvPr>
            <p:ph sz="quarter" idx="106"/>
          </p:nvPr>
        </p:nvSpPr>
        <p:spPr>
          <a:xfrm>
            <a:off x="5632402" y="3027339"/>
            <a:ext cx="964850" cy="72000"/>
          </a:xfrm>
          <a:solidFill>
            <a:schemeClr val="bg1"/>
          </a:solidFill>
        </p:spPr>
        <p:txBody>
          <a:bodyPr/>
          <a:lstStyle>
            <a:lvl1pPr>
              <a:lnSpc>
                <a:spcPct val="100000"/>
              </a:lnSpc>
              <a:defRPr sz="100">
                <a:solidFill>
                  <a:schemeClr val="bg1"/>
                </a:solidFill>
              </a:defRPr>
            </a:lvl1pPr>
          </a:lstStyle>
          <a:p>
            <a:endParaRPr lang="it-IT" dirty="0"/>
          </a:p>
        </p:txBody>
      </p:sp>
      <p:sp>
        <p:nvSpPr>
          <p:cNvPr id="82" name="Segnaposto testo 54"/>
          <p:cNvSpPr>
            <a:spLocks noGrp="1"/>
          </p:cNvSpPr>
          <p:nvPr>
            <p:ph type="body" sz="quarter" idx="107" hasCustomPrompt="1"/>
          </p:nvPr>
        </p:nvSpPr>
        <p:spPr>
          <a:xfrm>
            <a:off x="2348470" y="6620927"/>
            <a:ext cx="971073" cy="119342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800" b="0" i="0" baseline="0">
                <a:latin typeface="DeLonghi Sans" charset="0"/>
                <a:ea typeface="DeLonghi Sans" charset="0"/>
                <a:cs typeface="DeLonghi Sans" charset="0"/>
              </a:defRPr>
            </a:lvl1pPr>
            <a:lvl2pPr>
              <a:lnSpc>
                <a:spcPct val="100000"/>
              </a:lnSpc>
              <a:defRPr sz="506"/>
            </a:lvl2pPr>
            <a:lvl3pPr>
              <a:lnSpc>
                <a:spcPct val="100000"/>
              </a:lnSpc>
              <a:defRPr sz="506"/>
            </a:lvl3pPr>
            <a:lvl4pPr>
              <a:lnSpc>
                <a:spcPct val="100000"/>
              </a:lnSpc>
              <a:defRPr sz="506"/>
            </a:lvl4pPr>
            <a:lvl5pPr>
              <a:lnSpc>
                <a:spcPct val="100000"/>
              </a:lnSpc>
              <a:defRPr sz="506"/>
            </a:lvl5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bg1"/>
                </a:solidFill>
                <a:effectLst/>
                <a:latin typeface="DeLonghi Sans Regolare" charset="0"/>
                <a:cs typeface="DeLonghi Sans Regolare" charset="0"/>
              </a:rPr>
              <a:t>With a depth of only 7,5 cm, the Slim Style offers maximum performance, combining functionality and design</a:t>
            </a:r>
          </a:p>
        </p:txBody>
      </p:sp>
      <p:sp>
        <p:nvSpPr>
          <p:cNvPr id="83" name="Segnaposto testo 36"/>
          <p:cNvSpPr>
            <a:spLocks noGrp="1"/>
          </p:cNvSpPr>
          <p:nvPr>
            <p:ph type="body" sz="quarter" idx="108" hasCustomPrompt="1"/>
          </p:nvPr>
        </p:nvSpPr>
        <p:spPr>
          <a:xfrm>
            <a:off x="2356471" y="6239180"/>
            <a:ext cx="962526" cy="396994"/>
          </a:xfrm>
          <a:prstGeom prst="rect">
            <a:avLst/>
          </a:prstGeom>
        </p:spPr>
        <p:txBody>
          <a:bodyPr/>
          <a:lstStyle>
            <a:lvl1pPr marL="0" marR="0" indent="0" algn="l" defTabSz="914400" rtl="0" eaLnBrk="1" fontAlgn="base" latinLnBrk="0" hangingPunct="1">
              <a:lnSpc>
                <a:spcPct val="100000"/>
              </a:lnSpc>
              <a:spcBef>
                <a:spcPct val="0"/>
              </a:spcBef>
              <a:spcAft>
                <a:spcPct val="0"/>
              </a:spcAft>
              <a:buClrTx/>
              <a:buSzTx/>
              <a:buFontTx/>
              <a:buNone/>
              <a:tabLst/>
              <a:defRPr lang="en-GB" sz="800" b="1" i="0" kern="1200" dirty="0" smtClean="0">
                <a:solidFill>
                  <a:schemeClr val="bg1"/>
                </a:solidFill>
                <a:latin typeface="DeLonghi Sans" charset="0"/>
                <a:ea typeface="DeLonghi Sans" charset="0"/>
                <a:cs typeface="DeLonghi Sans" charset="0"/>
                <a:sym typeface="Poppins" charset="0"/>
              </a:defRPr>
            </a:lvl1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DeLonghi Sans" charset="0"/>
                <a:ea typeface="DeLonghi Sans" charset="0"/>
                <a:cs typeface="DeLonghi Sans" charset="0"/>
              </a:rPr>
              <a:t>PARAGRAPH</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DeLonghi Sans" charset="0"/>
                <a:ea typeface="DeLonghi Sans" charset="0"/>
                <a:cs typeface="DeLonghi Sans" charset="0"/>
              </a:rPr>
              <a:t>TITLE</a:t>
            </a:r>
          </a:p>
        </p:txBody>
      </p:sp>
      <p:sp>
        <p:nvSpPr>
          <p:cNvPr id="84" name="Segnaposto contenuto 2"/>
          <p:cNvSpPr>
            <a:spLocks noGrp="1"/>
          </p:cNvSpPr>
          <p:nvPr>
            <p:ph sz="quarter" idx="109"/>
          </p:nvPr>
        </p:nvSpPr>
        <p:spPr>
          <a:xfrm>
            <a:off x="2354295" y="6121238"/>
            <a:ext cx="964850" cy="72000"/>
          </a:xfrm>
          <a:solidFill>
            <a:schemeClr val="bg1"/>
          </a:solidFill>
        </p:spPr>
        <p:txBody>
          <a:bodyPr/>
          <a:lstStyle>
            <a:lvl1pPr>
              <a:lnSpc>
                <a:spcPct val="100000"/>
              </a:lnSpc>
              <a:defRPr sz="100">
                <a:solidFill>
                  <a:schemeClr val="bg1"/>
                </a:solidFill>
              </a:defRPr>
            </a:lvl1pPr>
          </a:lstStyle>
          <a:p>
            <a:endParaRPr lang="it-IT" dirty="0"/>
          </a:p>
        </p:txBody>
      </p:sp>
      <p:sp>
        <p:nvSpPr>
          <p:cNvPr id="85" name="Segnaposto immagine 6"/>
          <p:cNvSpPr>
            <a:spLocks noGrp="1"/>
          </p:cNvSpPr>
          <p:nvPr>
            <p:ph type="pic" sz="quarter" idx="110"/>
          </p:nvPr>
        </p:nvSpPr>
        <p:spPr>
          <a:xfrm>
            <a:off x="2351207" y="5111750"/>
            <a:ext cx="968149" cy="968149"/>
          </a:xfrm>
          <a:prstGeom prst="rect">
            <a:avLst/>
          </a:prstGeom>
          <a:solidFill>
            <a:schemeClr val="tx1">
              <a:lumMod val="95000"/>
            </a:schemeClr>
          </a:solidFill>
        </p:spPr>
        <p:txBody>
          <a:bodyPr/>
          <a:lstStyle>
            <a:lvl1pPr>
              <a:lnSpc>
                <a:spcPct val="100000"/>
              </a:lnSpc>
              <a:defRPr sz="500"/>
            </a:lvl1pPr>
          </a:lstStyle>
          <a:p>
            <a:endParaRPr lang="it-IT" dirty="0"/>
          </a:p>
        </p:txBody>
      </p:sp>
      <p:sp>
        <p:nvSpPr>
          <p:cNvPr id="86" name="Segnaposto immagine 6"/>
          <p:cNvSpPr>
            <a:spLocks noGrp="1"/>
          </p:cNvSpPr>
          <p:nvPr>
            <p:ph type="pic" sz="quarter" idx="111"/>
          </p:nvPr>
        </p:nvSpPr>
        <p:spPr>
          <a:xfrm>
            <a:off x="3454036" y="5111750"/>
            <a:ext cx="968149" cy="968149"/>
          </a:xfrm>
          <a:prstGeom prst="rect">
            <a:avLst/>
          </a:prstGeom>
          <a:solidFill>
            <a:schemeClr val="tx1">
              <a:lumMod val="95000"/>
            </a:schemeClr>
          </a:solidFill>
        </p:spPr>
        <p:txBody>
          <a:bodyPr/>
          <a:lstStyle>
            <a:lvl1pPr>
              <a:lnSpc>
                <a:spcPct val="100000"/>
              </a:lnSpc>
              <a:defRPr sz="500"/>
            </a:lvl1pPr>
          </a:lstStyle>
          <a:p>
            <a:endParaRPr lang="it-IT" dirty="0"/>
          </a:p>
        </p:txBody>
      </p:sp>
      <p:sp>
        <p:nvSpPr>
          <p:cNvPr id="87" name="Segnaposto testo 54"/>
          <p:cNvSpPr>
            <a:spLocks noGrp="1"/>
          </p:cNvSpPr>
          <p:nvPr>
            <p:ph type="body" sz="quarter" idx="114" hasCustomPrompt="1"/>
          </p:nvPr>
        </p:nvSpPr>
        <p:spPr>
          <a:xfrm>
            <a:off x="3447335" y="6620927"/>
            <a:ext cx="971073" cy="119342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800" b="0" i="0" baseline="0">
                <a:latin typeface="DeLonghi Sans" charset="0"/>
                <a:ea typeface="DeLonghi Sans" charset="0"/>
                <a:cs typeface="DeLonghi Sans" charset="0"/>
              </a:defRPr>
            </a:lvl1pPr>
            <a:lvl2pPr>
              <a:lnSpc>
                <a:spcPct val="100000"/>
              </a:lnSpc>
              <a:defRPr sz="506"/>
            </a:lvl2pPr>
            <a:lvl3pPr>
              <a:lnSpc>
                <a:spcPct val="100000"/>
              </a:lnSpc>
              <a:defRPr sz="506"/>
            </a:lvl3pPr>
            <a:lvl4pPr>
              <a:lnSpc>
                <a:spcPct val="100000"/>
              </a:lnSpc>
              <a:defRPr sz="506"/>
            </a:lvl4pPr>
            <a:lvl5pPr>
              <a:lnSpc>
                <a:spcPct val="100000"/>
              </a:lnSpc>
              <a:defRPr sz="506"/>
            </a:lvl5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bg1"/>
                </a:solidFill>
                <a:effectLst/>
                <a:latin typeface="DeLonghi Sans Regolare" charset="0"/>
                <a:cs typeface="DeLonghi Sans Regolare" charset="0"/>
              </a:rPr>
              <a:t>With a depth of only 7,5 cm, the Slim Style offers maximum performance, combining functionality and design</a:t>
            </a:r>
          </a:p>
        </p:txBody>
      </p:sp>
      <p:sp>
        <p:nvSpPr>
          <p:cNvPr id="90" name="Segnaposto testo 36"/>
          <p:cNvSpPr>
            <a:spLocks noGrp="1"/>
          </p:cNvSpPr>
          <p:nvPr>
            <p:ph type="body" sz="quarter" idx="115" hasCustomPrompt="1"/>
          </p:nvPr>
        </p:nvSpPr>
        <p:spPr>
          <a:xfrm>
            <a:off x="3455336" y="6239180"/>
            <a:ext cx="962526" cy="396994"/>
          </a:xfrm>
          <a:prstGeom prst="rect">
            <a:avLst/>
          </a:prstGeom>
        </p:spPr>
        <p:txBody>
          <a:bodyPr/>
          <a:lstStyle>
            <a:lvl1pPr marL="0" marR="0" indent="0" algn="l" defTabSz="914400" rtl="0" eaLnBrk="1" fontAlgn="base" latinLnBrk="0" hangingPunct="1">
              <a:lnSpc>
                <a:spcPct val="100000"/>
              </a:lnSpc>
              <a:spcBef>
                <a:spcPct val="0"/>
              </a:spcBef>
              <a:spcAft>
                <a:spcPct val="0"/>
              </a:spcAft>
              <a:buClrTx/>
              <a:buSzTx/>
              <a:buFontTx/>
              <a:buNone/>
              <a:tabLst/>
              <a:defRPr lang="en-GB" sz="800" b="1" i="0" kern="1200" dirty="0" smtClean="0">
                <a:solidFill>
                  <a:schemeClr val="bg1"/>
                </a:solidFill>
                <a:latin typeface="DeLonghi Sans" charset="0"/>
                <a:ea typeface="DeLonghi Sans" charset="0"/>
                <a:cs typeface="DeLonghi Sans" charset="0"/>
                <a:sym typeface="Poppins" charset="0"/>
              </a:defRPr>
            </a:lvl1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DeLonghi Sans" charset="0"/>
                <a:ea typeface="DeLonghi Sans" charset="0"/>
                <a:cs typeface="DeLonghi Sans" charset="0"/>
              </a:rPr>
              <a:t>PARAGRAPH</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DeLonghi Sans" charset="0"/>
                <a:ea typeface="DeLonghi Sans" charset="0"/>
                <a:cs typeface="DeLonghi Sans" charset="0"/>
              </a:rPr>
              <a:t>TITLE</a:t>
            </a:r>
          </a:p>
        </p:txBody>
      </p:sp>
      <p:sp>
        <p:nvSpPr>
          <p:cNvPr id="91" name="Segnaposto contenuto 2"/>
          <p:cNvSpPr>
            <a:spLocks noGrp="1"/>
          </p:cNvSpPr>
          <p:nvPr>
            <p:ph sz="quarter" idx="116"/>
          </p:nvPr>
        </p:nvSpPr>
        <p:spPr>
          <a:xfrm>
            <a:off x="3453160" y="6121238"/>
            <a:ext cx="964850" cy="72000"/>
          </a:xfrm>
          <a:solidFill>
            <a:schemeClr val="bg1"/>
          </a:solidFill>
        </p:spPr>
        <p:txBody>
          <a:bodyPr/>
          <a:lstStyle>
            <a:lvl1pPr>
              <a:lnSpc>
                <a:spcPct val="100000"/>
              </a:lnSpc>
              <a:defRPr sz="100">
                <a:solidFill>
                  <a:schemeClr val="bg1"/>
                </a:solidFill>
              </a:defRPr>
            </a:lvl1pPr>
          </a:lstStyle>
          <a:p>
            <a:endParaRPr lang="it-IT" dirty="0"/>
          </a:p>
        </p:txBody>
      </p:sp>
      <p:sp>
        <p:nvSpPr>
          <p:cNvPr id="93" name="Segnaposto testo 90"/>
          <p:cNvSpPr>
            <a:spLocks noGrp="1"/>
          </p:cNvSpPr>
          <p:nvPr>
            <p:ph type="body" sz="quarter" idx="118" hasCustomPrompt="1"/>
          </p:nvPr>
        </p:nvSpPr>
        <p:spPr>
          <a:xfrm>
            <a:off x="886508" y="273050"/>
            <a:ext cx="1137555" cy="278144"/>
          </a:xfrm>
          <a:prstGeom prst="rect">
            <a:avLst/>
          </a:prstGeom>
        </p:spPr>
        <p:txBody>
          <a:bodyPr lIns="0" tIns="0" rIns="0" bIns="0" anchor="b" anchorCtr="0"/>
          <a:lstStyle>
            <a:lvl1pPr algn="l" eaLnBrk="1">
              <a:lnSpc>
                <a:spcPct val="100000"/>
              </a:lnSpc>
              <a:defRPr lang="it-IT" sz="1000" b="1" i="0" kern="1200" baseline="0">
                <a:solidFill>
                  <a:schemeClr val="bg1"/>
                </a:solidFill>
                <a:latin typeface="DeLonghi Sans" charset="0"/>
                <a:ea typeface="DeLonghi Sans" charset="0"/>
                <a:cs typeface="DeLonghi Sans" charset="0"/>
                <a:sym typeface="Poppins Medium" charset="0"/>
              </a:defRPr>
            </a:lvl1pPr>
          </a:lstStyle>
          <a:p>
            <a:pPr algn="l" eaLnBrk="1">
              <a:defRPr/>
            </a:pPr>
            <a:r>
              <a:rPr lang="en-US" altLang="x-none" sz="1000" b="1" i="0" dirty="0" smtClean="0">
                <a:solidFill>
                  <a:srgbClr val="FF8200"/>
                </a:solidFill>
                <a:latin typeface="DeLonghi Sans" charset="0"/>
                <a:ea typeface="DeLonghi Sans" charset="0"/>
                <a:cs typeface="DeLonghi Sans" charset="0"/>
                <a:sym typeface="Poppins Medium" charset="0"/>
              </a:rPr>
              <a:t>Heating</a:t>
            </a:r>
            <a:endParaRPr lang="x-none" altLang="x-none" sz="1000" b="1" i="0" dirty="0">
              <a:solidFill>
                <a:srgbClr val="FF8200"/>
              </a:solidFill>
              <a:latin typeface="DeLonghi Sans" charset="0"/>
              <a:ea typeface="DeLonghi Sans" charset="0"/>
              <a:cs typeface="DeLonghi Sans" charset="0"/>
              <a:sym typeface="Poppins Medium" charset="0"/>
            </a:endParaRPr>
          </a:p>
        </p:txBody>
      </p:sp>
      <p:sp>
        <p:nvSpPr>
          <p:cNvPr id="7" name="Segnaposto testo 6"/>
          <p:cNvSpPr>
            <a:spLocks noGrp="1"/>
          </p:cNvSpPr>
          <p:nvPr>
            <p:ph type="body" sz="quarter" idx="119" hasCustomPrompt="1"/>
          </p:nvPr>
        </p:nvSpPr>
        <p:spPr>
          <a:xfrm>
            <a:off x="2349500" y="9366250"/>
            <a:ext cx="2005013" cy="266700"/>
          </a:xfrm>
        </p:spPr>
        <p:txBody>
          <a:bodyPr lIns="0" tIns="0" rIns="0" bIns="0" anchor="b" anchorCtr="0"/>
          <a:lstStyle>
            <a:lvl1pPr>
              <a:lnSpc>
                <a:spcPct val="100000"/>
              </a:lnSpc>
              <a:defRPr sz="600" baseline="0"/>
            </a:lvl1pPr>
            <a:lvl2pPr>
              <a:lnSpc>
                <a:spcPct val="100000"/>
              </a:lnSpc>
              <a:defRPr sz="600"/>
            </a:lvl2pPr>
            <a:lvl3pPr>
              <a:lnSpc>
                <a:spcPct val="100000"/>
              </a:lnSpc>
              <a:defRPr sz="600"/>
            </a:lvl3pPr>
            <a:lvl4pPr>
              <a:lnSpc>
                <a:spcPct val="100000"/>
              </a:lnSpc>
              <a:defRPr sz="600"/>
            </a:lvl4pPr>
            <a:lvl5pPr>
              <a:lnSpc>
                <a:spcPct val="100000"/>
              </a:lnSpc>
              <a:defRPr sz="600"/>
            </a:lvl5pPr>
          </a:lstStyle>
          <a:p>
            <a:pPr lvl="0"/>
            <a:r>
              <a:rPr lang="it-IT" smtClean="0"/>
              <a:t>* in </a:t>
            </a:r>
            <a:r>
              <a:rPr lang="it-IT" dirty="0" err="1" smtClean="0"/>
              <a:t>comparison</a:t>
            </a:r>
            <a:r>
              <a:rPr lang="it-IT" dirty="0" smtClean="0"/>
              <a:t> with</a:t>
            </a:r>
            <a:r>
              <a:rPr lang="is-IS" dirty="0" smtClean="0"/>
              <a:t>…..</a:t>
            </a:r>
          </a:p>
          <a:p>
            <a:pPr lvl="0"/>
            <a:r>
              <a:rPr lang="is-IS" dirty="0" smtClean="0"/>
              <a:t>Second line notes.</a:t>
            </a:r>
            <a:endParaRPr lang="it-IT" dirty="0"/>
          </a:p>
        </p:txBody>
      </p:sp>
      <p:sp>
        <p:nvSpPr>
          <p:cNvPr id="41" name="Text Box 3"/>
          <p:cNvSpPr txBox="1">
            <a:spLocks/>
          </p:cNvSpPr>
          <p:nvPr userDrawn="1"/>
        </p:nvSpPr>
        <p:spPr bwMode="auto">
          <a:xfrm>
            <a:off x="260351" y="308980"/>
            <a:ext cx="608330" cy="244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Lst>
        </p:spPr>
        <p:txBody>
          <a:bodyPr lIns="0" tIns="0" rIns="0" bIns="0" anchor="b" anchorCtr="0"/>
          <a:lstStyle/>
          <a:p>
            <a:pPr lvl="0">
              <a:lnSpc>
                <a:spcPct val="100000"/>
              </a:lnSpc>
            </a:pPr>
            <a:r>
              <a:rPr lang="it-IT" sz="1000" b="1" i="0" smtClean="0">
                <a:solidFill>
                  <a:schemeClr val="bg1"/>
                </a:solidFill>
                <a:latin typeface="DeLonghi Sans" charset="0"/>
                <a:ea typeface="DeLonghi Sans" charset="0"/>
                <a:cs typeface="DeLonghi Sans" charset="0"/>
              </a:rPr>
              <a:t>De’Longhi</a:t>
            </a:r>
            <a:endParaRPr lang="it-IT" sz="1000" b="1" i="0" dirty="0">
              <a:solidFill>
                <a:srgbClr val="9569BE"/>
              </a:solidFill>
              <a:latin typeface="DeLonghi Sans" charset="0"/>
              <a:ea typeface="DeLonghi Sans" charset="0"/>
              <a:cs typeface="DeLonghi Sans" charset="0"/>
            </a:endParaRP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068">
          <p15:clr>
            <a:srgbClr val="FBAE40"/>
          </p15:clr>
        </p15:guide>
        <p15:guide id="3" pos="164">
          <p15:clr>
            <a:srgbClr val="FBAE40"/>
          </p15:clr>
        </p15:guide>
        <p15:guide id="4" pos="4156">
          <p15:clr>
            <a:srgbClr val="FBAE40"/>
          </p15:clr>
        </p15:guide>
        <p15:guide id="6" orient="horz" pos="172">
          <p15:clr>
            <a:srgbClr val="FBAE40"/>
          </p15:clr>
        </p15:guide>
        <p15:guide id="7" orient="horz" pos="330">
          <p15:clr>
            <a:srgbClr val="FBAE40"/>
          </p15:clr>
        </p15:guide>
        <p15:guide id="8" orient="horz" pos="5751">
          <p15:clr>
            <a:srgbClr val="FBAE40"/>
          </p15:clr>
        </p15:guide>
        <p15:guide id="9" pos="1480">
          <p15:clr>
            <a:srgbClr val="FBAE40"/>
          </p15:clr>
        </p15:guide>
        <p15:guide id="10" pos="127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lours Reference">
    <p:spTree>
      <p:nvGrpSpPr>
        <p:cNvPr id="1" name=""/>
        <p:cNvGrpSpPr/>
        <p:nvPr/>
      </p:nvGrpSpPr>
      <p:grpSpPr>
        <a:xfrm>
          <a:off x="0" y="0"/>
          <a:ext cx="0" cy="0"/>
          <a:chOff x="0" y="0"/>
          <a:chExt cx="0" cy="0"/>
        </a:xfrm>
      </p:grpSpPr>
      <p:sp>
        <p:nvSpPr>
          <p:cNvPr id="43" name="Text Box 2"/>
          <p:cNvSpPr txBox="1">
            <a:spLocks noChangeAspect="1"/>
          </p:cNvSpPr>
          <p:nvPr userDrawn="1"/>
        </p:nvSpPr>
        <p:spPr bwMode="auto">
          <a:xfrm>
            <a:off x="260349" y="1179719"/>
            <a:ext cx="2930967" cy="323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38100" tIns="38100" rIns="38100" bIns="38100" anchor="ctr">
            <a:spAutoFit/>
          </a:bodyPr>
          <a:lstStyle/>
          <a:p>
            <a:pPr eaLnBrk="1">
              <a:defRPr/>
            </a:pPr>
            <a:r>
              <a:rPr lang="en-US" altLang="x-none" sz="1600" b="1" spc="0" dirty="0" smtClean="0">
                <a:solidFill>
                  <a:schemeClr val="bg1"/>
                </a:solidFill>
                <a:latin typeface="DeLonghi Sans Leggero" charset="0"/>
                <a:ea typeface="DeLonghi Sans Leggero" charset="0"/>
                <a:cs typeface="DeLonghi Sans Leggero" charset="0"/>
                <a:sym typeface="Poppins SemiBold" charset="0"/>
              </a:rPr>
              <a:t>PALETTE TEMPLATE BASIC</a:t>
            </a:r>
            <a:endParaRPr lang="x-none" altLang="x-none" sz="1600" b="1" spc="0" dirty="0">
              <a:solidFill>
                <a:schemeClr val="bg1"/>
              </a:solidFill>
              <a:latin typeface="DeLonghi Sans Leggero" charset="0"/>
              <a:ea typeface="DeLonghi Sans Leggero" charset="0"/>
              <a:cs typeface="DeLonghi Sans Leggero" charset="0"/>
              <a:sym typeface="Poppins SemiBold" charset="0"/>
            </a:endParaRPr>
          </a:p>
        </p:txBody>
      </p:sp>
      <p:sp>
        <p:nvSpPr>
          <p:cNvPr id="44" name="Segnaposto immagine 31"/>
          <p:cNvSpPr>
            <a:spLocks noGrp="1" noChangeAspect="1"/>
          </p:cNvSpPr>
          <p:nvPr>
            <p:ph type="pic" sz="quarter" idx="52" hasCustomPrompt="1"/>
          </p:nvPr>
        </p:nvSpPr>
        <p:spPr>
          <a:xfrm>
            <a:off x="2024063" y="1731684"/>
            <a:ext cx="392539" cy="392539"/>
          </a:xfrm>
          <a:prstGeom prst="ellipse">
            <a:avLst/>
          </a:prstGeom>
          <a:solidFill>
            <a:schemeClr val="accent1"/>
          </a:solidFill>
        </p:spPr>
        <p:txBody>
          <a:bodyPr wrap="square" lIns="0" tIns="0" rIns="0" bIns="0" anchor="ctr" anchorCtr="1"/>
          <a:lstStyle>
            <a:lvl1pPr>
              <a:lnSpc>
                <a:spcPct val="100000"/>
              </a:lnSpc>
              <a:defRPr sz="600" baseline="0">
                <a:solidFill>
                  <a:schemeClr val="tx1"/>
                </a:solidFill>
              </a:defRPr>
            </a:lvl1pPr>
          </a:lstStyle>
          <a:p>
            <a:r>
              <a:rPr lang="it-IT" dirty="0" smtClean="0"/>
              <a:t>Just </a:t>
            </a:r>
            <a:r>
              <a:rPr lang="it-IT" dirty="0" err="1" smtClean="0"/>
              <a:t>pick</a:t>
            </a:r>
            <a:r>
              <a:rPr lang="it-IT" dirty="0" smtClean="0"/>
              <a:t> </a:t>
            </a:r>
            <a:r>
              <a:rPr lang="it-IT" dirty="0" err="1" smtClean="0"/>
              <a:t>colour</a:t>
            </a:r>
            <a:endParaRPr lang="it-IT" dirty="0"/>
          </a:p>
        </p:txBody>
      </p:sp>
      <p:sp>
        <p:nvSpPr>
          <p:cNvPr id="45" name="Segnaposto immagine 31"/>
          <p:cNvSpPr>
            <a:spLocks noGrp="1" noChangeAspect="1"/>
          </p:cNvSpPr>
          <p:nvPr>
            <p:ph type="pic" sz="quarter" idx="53" hasCustomPrompt="1"/>
          </p:nvPr>
        </p:nvSpPr>
        <p:spPr>
          <a:xfrm>
            <a:off x="260350" y="1731684"/>
            <a:ext cx="392539" cy="392539"/>
          </a:xfrm>
          <a:prstGeom prst="ellipse">
            <a:avLst/>
          </a:prstGeom>
          <a:solidFill>
            <a:schemeClr val="bg1"/>
          </a:solidFill>
        </p:spPr>
        <p:txBody>
          <a:bodyPr wrap="square" lIns="0" tIns="0" rIns="0" bIns="0" anchor="ctr" anchorCtr="1"/>
          <a:lstStyle>
            <a:lvl1pPr>
              <a:lnSpc>
                <a:spcPct val="100000"/>
              </a:lnSpc>
              <a:defRPr sz="600" baseline="0">
                <a:solidFill>
                  <a:schemeClr val="tx1"/>
                </a:solidFill>
              </a:defRPr>
            </a:lvl1pPr>
          </a:lstStyle>
          <a:p>
            <a:r>
              <a:rPr lang="it-IT" dirty="0" smtClean="0"/>
              <a:t>Just </a:t>
            </a:r>
            <a:r>
              <a:rPr lang="it-IT" dirty="0" err="1" smtClean="0"/>
              <a:t>pick</a:t>
            </a:r>
            <a:r>
              <a:rPr lang="it-IT" dirty="0" smtClean="0"/>
              <a:t> </a:t>
            </a:r>
            <a:r>
              <a:rPr lang="it-IT" dirty="0" err="1" smtClean="0"/>
              <a:t>colour</a:t>
            </a:r>
            <a:endParaRPr lang="it-IT" dirty="0"/>
          </a:p>
        </p:txBody>
      </p:sp>
      <p:sp>
        <p:nvSpPr>
          <p:cNvPr id="46" name="Segnaposto immagine 31"/>
          <p:cNvSpPr>
            <a:spLocks noGrp="1" noChangeAspect="1"/>
          </p:cNvSpPr>
          <p:nvPr>
            <p:ph type="pic" sz="quarter" idx="54" hasCustomPrompt="1"/>
          </p:nvPr>
        </p:nvSpPr>
        <p:spPr>
          <a:xfrm>
            <a:off x="5364714" y="1701405"/>
            <a:ext cx="392539" cy="392539"/>
          </a:xfrm>
          <a:prstGeom prst="ellipse">
            <a:avLst/>
          </a:prstGeom>
          <a:solidFill>
            <a:schemeClr val="accent3"/>
          </a:solidFill>
        </p:spPr>
        <p:txBody>
          <a:bodyPr wrap="square" lIns="0" tIns="0" rIns="0" bIns="0" anchor="ctr" anchorCtr="1"/>
          <a:lstStyle>
            <a:lvl1pPr>
              <a:lnSpc>
                <a:spcPct val="100000"/>
              </a:lnSpc>
              <a:defRPr sz="600" baseline="0">
                <a:solidFill>
                  <a:schemeClr val="tx1"/>
                </a:solidFill>
              </a:defRPr>
            </a:lvl1pPr>
          </a:lstStyle>
          <a:p>
            <a:r>
              <a:rPr lang="it-IT" dirty="0" smtClean="0"/>
              <a:t>Just </a:t>
            </a:r>
            <a:r>
              <a:rPr lang="it-IT" dirty="0" err="1" smtClean="0"/>
              <a:t>pick</a:t>
            </a:r>
            <a:r>
              <a:rPr lang="it-IT" dirty="0" smtClean="0"/>
              <a:t> </a:t>
            </a:r>
            <a:r>
              <a:rPr lang="it-IT" dirty="0" err="1" smtClean="0"/>
              <a:t>colour</a:t>
            </a:r>
            <a:endParaRPr lang="it-IT" dirty="0"/>
          </a:p>
        </p:txBody>
      </p:sp>
      <p:sp>
        <p:nvSpPr>
          <p:cNvPr id="47" name="Segnaposto immagine 31"/>
          <p:cNvSpPr>
            <a:spLocks noGrp="1" noChangeAspect="1"/>
          </p:cNvSpPr>
          <p:nvPr>
            <p:ph type="pic" sz="quarter" idx="55" hasCustomPrompt="1"/>
          </p:nvPr>
        </p:nvSpPr>
        <p:spPr>
          <a:xfrm>
            <a:off x="3681413" y="1725628"/>
            <a:ext cx="392539" cy="392539"/>
          </a:xfrm>
          <a:prstGeom prst="ellipse">
            <a:avLst/>
          </a:prstGeom>
          <a:solidFill>
            <a:schemeClr val="accent2"/>
          </a:solidFill>
        </p:spPr>
        <p:txBody>
          <a:bodyPr wrap="square" lIns="0" tIns="0" rIns="0" bIns="0" anchor="ctr" anchorCtr="1"/>
          <a:lstStyle>
            <a:lvl1pPr>
              <a:lnSpc>
                <a:spcPct val="100000"/>
              </a:lnSpc>
              <a:defRPr sz="600" baseline="0">
                <a:solidFill>
                  <a:schemeClr val="tx1"/>
                </a:solidFill>
              </a:defRPr>
            </a:lvl1pPr>
          </a:lstStyle>
          <a:p>
            <a:r>
              <a:rPr lang="it-IT" dirty="0" smtClean="0"/>
              <a:t>Just </a:t>
            </a:r>
            <a:r>
              <a:rPr lang="it-IT" dirty="0" err="1" smtClean="0"/>
              <a:t>pick</a:t>
            </a:r>
            <a:r>
              <a:rPr lang="it-IT" dirty="0" smtClean="0"/>
              <a:t> </a:t>
            </a:r>
            <a:r>
              <a:rPr lang="it-IT" dirty="0" err="1" smtClean="0"/>
              <a:t>colour</a:t>
            </a:r>
            <a:endParaRPr lang="it-IT" dirty="0"/>
          </a:p>
        </p:txBody>
      </p:sp>
      <p:sp>
        <p:nvSpPr>
          <p:cNvPr id="48" name="Text Box 2"/>
          <p:cNvSpPr txBox="1">
            <a:spLocks noChangeAspect="1"/>
          </p:cNvSpPr>
          <p:nvPr userDrawn="1"/>
        </p:nvSpPr>
        <p:spPr bwMode="auto">
          <a:xfrm>
            <a:off x="260350" y="2816519"/>
            <a:ext cx="2335070" cy="323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spAutoFit/>
          </a:bodyPr>
          <a:lstStyle/>
          <a:p>
            <a:pPr eaLnBrk="1">
              <a:defRPr/>
            </a:pPr>
            <a:r>
              <a:rPr lang="en-US" altLang="x-none" sz="1600" b="1" spc="0" dirty="0" smtClean="0">
                <a:solidFill>
                  <a:schemeClr val="bg1"/>
                </a:solidFill>
                <a:latin typeface="DeLonghi Sans Leggero" charset="0"/>
                <a:ea typeface="DeLonghi Sans Leggero" charset="0"/>
                <a:cs typeface="DeLonghi Sans Leggero" charset="0"/>
                <a:sym typeface="Poppins SemiBold" charset="0"/>
              </a:rPr>
              <a:t>PALETTE CATEGORIES</a:t>
            </a:r>
            <a:endParaRPr lang="x-none" altLang="x-none" sz="1600" b="1" spc="0" dirty="0">
              <a:solidFill>
                <a:schemeClr val="bg1"/>
              </a:solidFill>
              <a:latin typeface="DeLonghi Sans Leggero" charset="0"/>
              <a:ea typeface="DeLonghi Sans Leggero" charset="0"/>
              <a:cs typeface="DeLonghi Sans Leggero" charset="0"/>
              <a:sym typeface="Poppins SemiBold" charset="0"/>
            </a:endParaRPr>
          </a:p>
        </p:txBody>
      </p:sp>
      <p:sp>
        <p:nvSpPr>
          <p:cNvPr id="49" name="Text Box 2"/>
          <p:cNvSpPr txBox="1">
            <a:spLocks noChangeAspect="1"/>
          </p:cNvSpPr>
          <p:nvPr userDrawn="1"/>
        </p:nvSpPr>
        <p:spPr bwMode="auto">
          <a:xfrm>
            <a:off x="260350" y="3511758"/>
            <a:ext cx="1138610" cy="200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38100" tIns="38100" rIns="38100" bIns="38100" anchor="ctr">
            <a:spAutoFit/>
          </a:bodyPr>
          <a:lstStyle/>
          <a:p>
            <a:pPr eaLnBrk="1">
              <a:defRPr/>
            </a:pPr>
            <a:r>
              <a:rPr lang="en-US" altLang="x-none" sz="800" b="1" spc="0" dirty="0" smtClean="0">
                <a:solidFill>
                  <a:schemeClr val="bg1"/>
                </a:solidFill>
                <a:latin typeface="DeLonghi Sans Leggero" charset="0"/>
                <a:ea typeface="DeLonghi Sans Leggero" charset="0"/>
                <a:cs typeface="DeLonghi Sans Leggero" charset="0"/>
                <a:sym typeface="Poppins SemiBold" charset="0"/>
              </a:rPr>
              <a:t>COFFEE CATEGORY</a:t>
            </a:r>
            <a:endParaRPr lang="x-none" altLang="x-none" sz="800" b="1" spc="0" dirty="0">
              <a:solidFill>
                <a:schemeClr val="bg1"/>
              </a:solidFill>
              <a:latin typeface="DeLonghi Sans Leggero" charset="0"/>
              <a:ea typeface="DeLonghi Sans Leggero" charset="0"/>
              <a:cs typeface="DeLonghi Sans Leggero" charset="0"/>
              <a:sym typeface="Poppins SemiBold" charset="0"/>
            </a:endParaRPr>
          </a:p>
        </p:txBody>
      </p:sp>
      <p:sp>
        <p:nvSpPr>
          <p:cNvPr id="50" name="Segnaposto immagine 31"/>
          <p:cNvSpPr>
            <a:spLocks noGrp="1" noChangeAspect="1"/>
          </p:cNvSpPr>
          <p:nvPr>
            <p:ph type="pic" sz="quarter" idx="42" hasCustomPrompt="1"/>
          </p:nvPr>
        </p:nvSpPr>
        <p:spPr>
          <a:xfrm>
            <a:off x="3675937" y="3415516"/>
            <a:ext cx="392539" cy="392539"/>
          </a:xfrm>
          <a:prstGeom prst="ellipse">
            <a:avLst/>
          </a:prstGeom>
          <a:solidFill>
            <a:srgbClr val="CDB5A7"/>
          </a:solidFill>
        </p:spPr>
        <p:txBody>
          <a:bodyPr wrap="square" lIns="0" tIns="0" rIns="0" bIns="0" anchor="ctr" anchorCtr="1"/>
          <a:lstStyle>
            <a:lvl1pPr>
              <a:lnSpc>
                <a:spcPct val="100000"/>
              </a:lnSpc>
              <a:defRPr sz="500" baseline="0">
                <a:solidFill>
                  <a:schemeClr val="tx1"/>
                </a:solidFill>
              </a:defRPr>
            </a:lvl1pPr>
          </a:lstStyle>
          <a:p>
            <a:r>
              <a:rPr lang="it-IT" dirty="0" smtClean="0"/>
              <a:t>Just </a:t>
            </a:r>
            <a:r>
              <a:rPr lang="it-IT" dirty="0" err="1" smtClean="0"/>
              <a:t>pick</a:t>
            </a:r>
            <a:r>
              <a:rPr lang="it-IT" dirty="0" smtClean="0"/>
              <a:t> </a:t>
            </a:r>
            <a:r>
              <a:rPr lang="it-IT" dirty="0" err="1" smtClean="0"/>
              <a:t>colour</a:t>
            </a:r>
            <a:r>
              <a:rPr lang="it-IT" dirty="0" smtClean="0"/>
              <a:t> </a:t>
            </a:r>
            <a:r>
              <a:rPr lang="it-IT" dirty="0" err="1" smtClean="0"/>
              <a:t>category</a:t>
            </a:r>
            <a:endParaRPr lang="it-IT" dirty="0"/>
          </a:p>
        </p:txBody>
      </p:sp>
      <p:sp>
        <p:nvSpPr>
          <p:cNvPr id="51" name="Segnaposto immagine 31"/>
          <p:cNvSpPr>
            <a:spLocks noGrp="1" noChangeAspect="1"/>
          </p:cNvSpPr>
          <p:nvPr>
            <p:ph type="pic" sz="quarter" idx="43" hasCustomPrompt="1"/>
          </p:nvPr>
        </p:nvSpPr>
        <p:spPr>
          <a:xfrm>
            <a:off x="2024063" y="3415516"/>
            <a:ext cx="392539" cy="392539"/>
          </a:xfrm>
          <a:prstGeom prst="ellipse">
            <a:avLst/>
          </a:prstGeom>
          <a:solidFill>
            <a:srgbClr val="A57851"/>
          </a:solidFill>
        </p:spPr>
        <p:txBody>
          <a:bodyPr wrap="square" lIns="0" tIns="0" rIns="0" bIns="0" anchor="ctr" anchorCtr="1"/>
          <a:lstStyle>
            <a:lvl1pPr>
              <a:lnSpc>
                <a:spcPct val="100000"/>
              </a:lnSpc>
              <a:defRPr sz="500" baseline="0">
                <a:solidFill>
                  <a:schemeClr val="tx1"/>
                </a:solidFill>
              </a:defRPr>
            </a:lvl1pPr>
          </a:lstStyle>
          <a:p>
            <a:r>
              <a:rPr lang="it-IT" dirty="0" smtClean="0"/>
              <a:t>Just </a:t>
            </a:r>
            <a:r>
              <a:rPr lang="it-IT" dirty="0" err="1" smtClean="0"/>
              <a:t>pick</a:t>
            </a:r>
            <a:r>
              <a:rPr lang="it-IT" dirty="0" smtClean="0"/>
              <a:t> </a:t>
            </a:r>
            <a:r>
              <a:rPr lang="it-IT" dirty="0" err="1" smtClean="0"/>
              <a:t>colour</a:t>
            </a:r>
            <a:r>
              <a:rPr lang="it-IT" dirty="0" smtClean="0"/>
              <a:t> </a:t>
            </a:r>
            <a:r>
              <a:rPr lang="it-IT" dirty="0" err="1" smtClean="0"/>
              <a:t>category</a:t>
            </a:r>
            <a:endParaRPr lang="it-IT" dirty="0"/>
          </a:p>
        </p:txBody>
      </p:sp>
      <p:sp>
        <p:nvSpPr>
          <p:cNvPr id="52" name="Segnaposto immagine 31"/>
          <p:cNvSpPr>
            <a:spLocks noGrp="1" noChangeAspect="1"/>
          </p:cNvSpPr>
          <p:nvPr>
            <p:ph type="pic" sz="quarter" idx="44" hasCustomPrompt="1"/>
          </p:nvPr>
        </p:nvSpPr>
        <p:spPr>
          <a:xfrm>
            <a:off x="3677780" y="7899475"/>
            <a:ext cx="392539" cy="392539"/>
          </a:xfrm>
          <a:prstGeom prst="ellipse">
            <a:avLst/>
          </a:prstGeom>
          <a:solidFill>
            <a:srgbClr val="B896D4"/>
          </a:solidFill>
          <a:effectLst>
            <a:outerShdw blurRad="50800" dist="50800" dir="5400000" algn="ctr" rotWithShape="0">
              <a:schemeClr val="tx1"/>
            </a:outerShdw>
          </a:effectLst>
        </p:spPr>
        <p:txBody>
          <a:bodyPr wrap="square" lIns="0" tIns="0" rIns="0" bIns="0" anchor="ctr" anchorCtr="1"/>
          <a:lstStyle>
            <a:lvl1pPr>
              <a:lnSpc>
                <a:spcPct val="100000"/>
              </a:lnSpc>
              <a:defRPr sz="500" baseline="0">
                <a:solidFill>
                  <a:schemeClr val="tx1"/>
                </a:solidFill>
              </a:defRPr>
            </a:lvl1pPr>
          </a:lstStyle>
          <a:p>
            <a:r>
              <a:rPr lang="it-IT" dirty="0" smtClean="0"/>
              <a:t>Just </a:t>
            </a:r>
            <a:r>
              <a:rPr lang="it-IT" dirty="0" err="1" smtClean="0"/>
              <a:t>pick</a:t>
            </a:r>
            <a:r>
              <a:rPr lang="it-IT" dirty="0" smtClean="0"/>
              <a:t> </a:t>
            </a:r>
            <a:r>
              <a:rPr lang="it-IT" dirty="0" err="1" smtClean="0"/>
              <a:t>colour</a:t>
            </a:r>
            <a:r>
              <a:rPr lang="it-IT" dirty="0" smtClean="0"/>
              <a:t> </a:t>
            </a:r>
            <a:r>
              <a:rPr lang="it-IT" dirty="0" err="1" smtClean="0"/>
              <a:t>category</a:t>
            </a:r>
            <a:endParaRPr lang="it-IT" dirty="0"/>
          </a:p>
        </p:txBody>
      </p:sp>
      <p:sp>
        <p:nvSpPr>
          <p:cNvPr id="53" name="Segnaposto immagine 31"/>
          <p:cNvSpPr>
            <a:spLocks noGrp="1" noChangeAspect="1"/>
          </p:cNvSpPr>
          <p:nvPr>
            <p:ph type="pic" sz="quarter" idx="45" hasCustomPrompt="1"/>
          </p:nvPr>
        </p:nvSpPr>
        <p:spPr>
          <a:xfrm>
            <a:off x="2024063" y="7955284"/>
            <a:ext cx="392539" cy="392539"/>
          </a:xfrm>
          <a:prstGeom prst="ellipse">
            <a:avLst/>
          </a:prstGeom>
          <a:solidFill>
            <a:srgbClr val="9569BE"/>
          </a:solidFill>
          <a:effectLst>
            <a:outerShdw blurRad="50800" dist="50800" dir="5400000" algn="ctr" rotWithShape="0">
              <a:schemeClr val="tx1"/>
            </a:outerShdw>
          </a:effectLst>
        </p:spPr>
        <p:txBody>
          <a:bodyPr wrap="square" lIns="0" tIns="0" rIns="0" bIns="0" anchor="ctr" anchorCtr="1"/>
          <a:lstStyle>
            <a:lvl1pPr>
              <a:lnSpc>
                <a:spcPct val="100000"/>
              </a:lnSpc>
              <a:defRPr sz="500" baseline="0">
                <a:solidFill>
                  <a:schemeClr val="tx1"/>
                </a:solidFill>
              </a:defRPr>
            </a:lvl1pPr>
          </a:lstStyle>
          <a:p>
            <a:r>
              <a:rPr lang="it-IT" dirty="0" smtClean="0"/>
              <a:t>Just </a:t>
            </a:r>
            <a:r>
              <a:rPr lang="it-IT" dirty="0" err="1" smtClean="0"/>
              <a:t>pick</a:t>
            </a:r>
            <a:r>
              <a:rPr lang="it-IT" dirty="0" smtClean="0"/>
              <a:t> </a:t>
            </a:r>
            <a:r>
              <a:rPr lang="it-IT" dirty="0" err="1" smtClean="0"/>
              <a:t>colour</a:t>
            </a:r>
            <a:r>
              <a:rPr lang="it-IT" dirty="0" smtClean="0"/>
              <a:t> </a:t>
            </a:r>
            <a:r>
              <a:rPr lang="it-IT" dirty="0" err="1" smtClean="0"/>
              <a:t>category</a:t>
            </a:r>
            <a:endParaRPr lang="it-IT" dirty="0"/>
          </a:p>
        </p:txBody>
      </p:sp>
      <p:sp>
        <p:nvSpPr>
          <p:cNvPr id="54" name="Segnaposto immagine 31"/>
          <p:cNvSpPr>
            <a:spLocks noGrp="1" noChangeAspect="1"/>
          </p:cNvSpPr>
          <p:nvPr>
            <p:ph type="pic" sz="quarter" idx="46" hasCustomPrompt="1"/>
          </p:nvPr>
        </p:nvSpPr>
        <p:spPr>
          <a:xfrm>
            <a:off x="3667756" y="7156284"/>
            <a:ext cx="392539" cy="392539"/>
          </a:xfrm>
          <a:prstGeom prst="ellipse">
            <a:avLst/>
          </a:prstGeom>
          <a:solidFill>
            <a:srgbClr val="FDD26E"/>
          </a:solidFill>
          <a:effectLst>
            <a:outerShdw dir="5400000" algn="ctr" rotWithShape="0">
              <a:schemeClr val="tx1"/>
            </a:outerShdw>
          </a:effectLst>
        </p:spPr>
        <p:txBody>
          <a:bodyPr wrap="square" lIns="0" tIns="0" rIns="0" bIns="0" anchor="ctr" anchorCtr="1"/>
          <a:lstStyle>
            <a:lvl1pPr>
              <a:lnSpc>
                <a:spcPct val="100000"/>
              </a:lnSpc>
              <a:defRPr sz="500" baseline="0">
                <a:solidFill>
                  <a:schemeClr val="tx1"/>
                </a:solidFill>
              </a:defRPr>
            </a:lvl1pPr>
          </a:lstStyle>
          <a:p>
            <a:r>
              <a:rPr lang="it-IT" dirty="0" smtClean="0"/>
              <a:t>Just </a:t>
            </a:r>
            <a:r>
              <a:rPr lang="it-IT" dirty="0" err="1" smtClean="0"/>
              <a:t>pick</a:t>
            </a:r>
            <a:r>
              <a:rPr lang="it-IT" dirty="0" smtClean="0"/>
              <a:t> </a:t>
            </a:r>
            <a:r>
              <a:rPr lang="it-IT" dirty="0" err="1" smtClean="0"/>
              <a:t>colour</a:t>
            </a:r>
            <a:r>
              <a:rPr lang="it-IT" dirty="0" smtClean="0"/>
              <a:t> </a:t>
            </a:r>
            <a:r>
              <a:rPr lang="it-IT" dirty="0" err="1" smtClean="0"/>
              <a:t>category</a:t>
            </a:r>
            <a:endParaRPr lang="it-IT" dirty="0"/>
          </a:p>
        </p:txBody>
      </p:sp>
      <p:sp>
        <p:nvSpPr>
          <p:cNvPr id="55" name="Segnaposto immagine 31"/>
          <p:cNvSpPr>
            <a:spLocks noGrp="1" noChangeAspect="1"/>
          </p:cNvSpPr>
          <p:nvPr>
            <p:ph type="pic" sz="quarter" idx="47" hasCustomPrompt="1"/>
          </p:nvPr>
        </p:nvSpPr>
        <p:spPr>
          <a:xfrm>
            <a:off x="2024063" y="7170922"/>
            <a:ext cx="392539" cy="392539"/>
          </a:xfrm>
          <a:prstGeom prst="ellipse">
            <a:avLst/>
          </a:prstGeom>
          <a:solidFill>
            <a:srgbClr val="FFC600"/>
          </a:solidFill>
          <a:effectLst>
            <a:outerShdw blurRad="50800" dist="50800" dir="5400000" algn="ctr" rotWithShape="0">
              <a:schemeClr val="tx1"/>
            </a:outerShdw>
          </a:effectLst>
        </p:spPr>
        <p:txBody>
          <a:bodyPr wrap="square" lIns="0" tIns="0" rIns="0" bIns="0" anchor="ctr" anchorCtr="1"/>
          <a:lstStyle>
            <a:lvl1pPr>
              <a:lnSpc>
                <a:spcPct val="100000"/>
              </a:lnSpc>
              <a:defRPr sz="500" baseline="0">
                <a:solidFill>
                  <a:schemeClr val="tx1"/>
                </a:solidFill>
              </a:defRPr>
            </a:lvl1pPr>
          </a:lstStyle>
          <a:p>
            <a:r>
              <a:rPr lang="it-IT" dirty="0" smtClean="0"/>
              <a:t>Just </a:t>
            </a:r>
            <a:r>
              <a:rPr lang="it-IT" dirty="0" err="1" smtClean="0"/>
              <a:t>pick</a:t>
            </a:r>
            <a:r>
              <a:rPr lang="it-IT" dirty="0" smtClean="0"/>
              <a:t> </a:t>
            </a:r>
            <a:r>
              <a:rPr lang="it-IT" dirty="0" err="1" smtClean="0"/>
              <a:t>colour</a:t>
            </a:r>
            <a:r>
              <a:rPr lang="it-IT" dirty="0" smtClean="0"/>
              <a:t> </a:t>
            </a:r>
            <a:r>
              <a:rPr lang="it-IT" dirty="0" err="1" smtClean="0"/>
              <a:t>category</a:t>
            </a:r>
            <a:endParaRPr lang="it-IT" dirty="0"/>
          </a:p>
        </p:txBody>
      </p:sp>
      <p:sp>
        <p:nvSpPr>
          <p:cNvPr id="56" name="Segnaposto immagine 31"/>
          <p:cNvSpPr>
            <a:spLocks noGrp="1" noChangeAspect="1"/>
          </p:cNvSpPr>
          <p:nvPr>
            <p:ph type="pic" sz="quarter" idx="48" hasCustomPrompt="1"/>
          </p:nvPr>
        </p:nvSpPr>
        <p:spPr>
          <a:xfrm>
            <a:off x="2019316" y="6214436"/>
            <a:ext cx="392539" cy="392539"/>
          </a:xfrm>
          <a:prstGeom prst="ellipse">
            <a:avLst/>
          </a:prstGeom>
          <a:solidFill>
            <a:srgbClr val="FF8200"/>
          </a:solidFill>
          <a:effectLst>
            <a:outerShdw blurRad="50800" dist="50800" dir="5400000" algn="ctr" rotWithShape="0">
              <a:schemeClr val="tx1"/>
            </a:outerShdw>
          </a:effectLst>
        </p:spPr>
        <p:txBody>
          <a:bodyPr wrap="square" lIns="0" tIns="0" rIns="0" bIns="0" anchor="ctr" anchorCtr="1"/>
          <a:lstStyle>
            <a:lvl1pPr>
              <a:lnSpc>
                <a:spcPct val="100000"/>
              </a:lnSpc>
              <a:defRPr sz="500" baseline="0">
                <a:solidFill>
                  <a:schemeClr val="tx1"/>
                </a:solidFill>
              </a:defRPr>
            </a:lvl1pPr>
          </a:lstStyle>
          <a:p>
            <a:r>
              <a:rPr lang="it-IT" smtClean="0"/>
              <a:t>Just </a:t>
            </a:r>
            <a:r>
              <a:rPr lang="it-IT" dirty="0" err="1" smtClean="0"/>
              <a:t>pick</a:t>
            </a:r>
            <a:r>
              <a:rPr lang="it-IT" dirty="0" smtClean="0"/>
              <a:t> </a:t>
            </a:r>
            <a:r>
              <a:rPr lang="it-IT" dirty="0" err="1" smtClean="0"/>
              <a:t>colour</a:t>
            </a:r>
            <a:r>
              <a:rPr lang="it-IT" dirty="0" smtClean="0"/>
              <a:t> </a:t>
            </a:r>
            <a:r>
              <a:rPr lang="it-IT" dirty="0" err="1" smtClean="0"/>
              <a:t>category</a:t>
            </a:r>
            <a:endParaRPr lang="it-IT" dirty="0"/>
          </a:p>
        </p:txBody>
      </p:sp>
      <p:sp>
        <p:nvSpPr>
          <p:cNvPr id="57" name="Segnaposto immagine 31"/>
          <p:cNvSpPr>
            <a:spLocks noGrp="1" noChangeAspect="1"/>
          </p:cNvSpPr>
          <p:nvPr>
            <p:ph type="pic" sz="quarter" idx="49" hasCustomPrompt="1"/>
          </p:nvPr>
        </p:nvSpPr>
        <p:spPr>
          <a:xfrm>
            <a:off x="2024063" y="5622459"/>
            <a:ext cx="392539" cy="392539"/>
          </a:xfrm>
          <a:prstGeom prst="ellipse">
            <a:avLst/>
          </a:prstGeom>
          <a:solidFill>
            <a:srgbClr val="6BCABA"/>
          </a:solidFill>
          <a:effectLst>
            <a:outerShdw blurRad="50800" dist="50800" dir="5400000" algn="ctr" rotWithShape="0">
              <a:schemeClr val="tx1"/>
            </a:outerShdw>
          </a:effectLst>
        </p:spPr>
        <p:txBody>
          <a:bodyPr wrap="square" lIns="0" tIns="0" rIns="0" bIns="0" anchor="ctr" anchorCtr="1"/>
          <a:lstStyle>
            <a:lvl1pPr>
              <a:lnSpc>
                <a:spcPct val="100000"/>
              </a:lnSpc>
              <a:defRPr sz="500" baseline="0">
                <a:solidFill>
                  <a:schemeClr val="tx1"/>
                </a:solidFill>
              </a:defRPr>
            </a:lvl1pPr>
          </a:lstStyle>
          <a:p>
            <a:r>
              <a:rPr lang="it-IT" dirty="0" smtClean="0"/>
              <a:t>Just </a:t>
            </a:r>
            <a:r>
              <a:rPr lang="it-IT" dirty="0" err="1" smtClean="0"/>
              <a:t>pick</a:t>
            </a:r>
            <a:r>
              <a:rPr lang="it-IT" dirty="0" smtClean="0"/>
              <a:t> </a:t>
            </a:r>
            <a:r>
              <a:rPr lang="it-IT" dirty="0" err="1" smtClean="0"/>
              <a:t>colour</a:t>
            </a:r>
            <a:r>
              <a:rPr lang="it-IT" dirty="0" smtClean="0"/>
              <a:t> </a:t>
            </a:r>
            <a:r>
              <a:rPr lang="it-IT" dirty="0" err="1" smtClean="0"/>
              <a:t>category</a:t>
            </a:r>
            <a:endParaRPr lang="it-IT" dirty="0"/>
          </a:p>
        </p:txBody>
      </p:sp>
      <p:sp>
        <p:nvSpPr>
          <p:cNvPr id="58" name="Segnaposto immagine 31"/>
          <p:cNvSpPr>
            <a:spLocks noGrp="1" noChangeAspect="1"/>
          </p:cNvSpPr>
          <p:nvPr>
            <p:ph type="pic" sz="quarter" idx="50" hasCustomPrompt="1"/>
          </p:nvPr>
        </p:nvSpPr>
        <p:spPr>
          <a:xfrm>
            <a:off x="2024063" y="4961796"/>
            <a:ext cx="392539" cy="392539"/>
          </a:xfrm>
          <a:prstGeom prst="ellipse">
            <a:avLst/>
          </a:prstGeom>
          <a:solidFill>
            <a:srgbClr val="8BD3E6"/>
          </a:solidFill>
          <a:effectLst>
            <a:outerShdw blurRad="50800" dist="50800" dir="5400000" algn="ctr" rotWithShape="0">
              <a:schemeClr val="tx1"/>
            </a:outerShdw>
          </a:effectLst>
        </p:spPr>
        <p:txBody>
          <a:bodyPr wrap="square" lIns="0" tIns="0" rIns="0" bIns="0" anchor="ctr" anchorCtr="1"/>
          <a:lstStyle>
            <a:lvl1pPr>
              <a:lnSpc>
                <a:spcPct val="100000"/>
              </a:lnSpc>
              <a:defRPr sz="500" baseline="0">
                <a:solidFill>
                  <a:schemeClr val="tx1"/>
                </a:solidFill>
              </a:defRPr>
            </a:lvl1pPr>
          </a:lstStyle>
          <a:p>
            <a:r>
              <a:rPr lang="it-IT" smtClean="0"/>
              <a:t>Just </a:t>
            </a:r>
            <a:r>
              <a:rPr lang="it-IT" dirty="0" err="1" smtClean="0"/>
              <a:t>pick</a:t>
            </a:r>
            <a:r>
              <a:rPr lang="it-IT" dirty="0" smtClean="0"/>
              <a:t> </a:t>
            </a:r>
            <a:r>
              <a:rPr lang="it-IT" dirty="0" err="1" smtClean="0"/>
              <a:t>colour</a:t>
            </a:r>
            <a:r>
              <a:rPr lang="it-IT" dirty="0" smtClean="0"/>
              <a:t> </a:t>
            </a:r>
            <a:r>
              <a:rPr lang="it-IT" dirty="0" err="1" smtClean="0"/>
              <a:t>category</a:t>
            </a:r>
            <a:endParaRPr lang="it-IT" dirty="0"/>
          </a:p>
        </p:txBody>
      </p:sp>
      <p:sp>
        <p:nvSpPr>
          <p:cNvPr id="59" name="Segnaposto immagine 31"/>
          <p:cNvSpPr>
            <a:spLocks noGrp="1" noChangeAspect="1"/>
          </p:cNvSpPr>
          <p:nvPr>
            <p:ph type="pic" sz="quarter" idx="51" hasCustomPrompt="1"/>
          </p:nvPr>
        </p:nvSpPr>
        <p:spPr>
          <a:xfrm>
            <a:off x="2024063" y="4374114"/>
            <a:ext cx="392539" cy="392539"/>
          </a:xfrm>
          <a:prstGeom prst="ellipse">
            <a:avLst/>
          </a:prstGeom>
          <a:solidFill>
            <a:srgbClr val="00B0B9"/>
          </a:solidFill>
          <a:effectLst>
            <a:outerShdw blurRad="50800" dist="50800" dir="5400000" algn="ctr" rotWithShape="0">
              <a:schemeClr val="tx1"/>
            </a:outerShdw>
          </a:effectLst>
        </p:spPr>
        <p:txBody>
          <a:bodyPr wrap="square" lIns="0" tIns="0" rIns="0" bIns="0" anchor="ctr" anchorCtr="1"/>
          <a:lstStyle>
            <a:lvl1pPr>
              <a:lnSpc>
                <a:spcPct val="100000"/>
              </a:lnSpc>
              <a:defRPr sz="500" baseline="0">
                <a:solidFill>
                  <a:schemeClr val="tx1"/>
                </a:solidFill>
              </a:defRPr>
            </a:lvl1pPr>
          </a:lstStyle>
          <a:p>
            <a:r>
              <a:rPr lang="it-IT" smtClean="0"/>
              <a:t>Just pick colour category</a:t>
            </a:r>
            <a:endParaRPr lang="it-IT" dirty="0"/>
          </a:p>
        </p:txBody>
      </p:sp>
      <p:sp>
        <p:nvSpPr>
          <p:cNvPr id="60" name="Text Box 2"/>
          <p:cNvSpPr txBox="1">
            <a:spLocks noChangeAspect="1"/>
          </p:cNvSpPr>
          <p:nvPr userDrawn="1"/>
        </p:nvSpPr>
        <p:spPr bwMode="auto">
          <a:xfrm>
            <a:off x="734096" y="1759959"/>
            <a:ext cx="1196617" cy="323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38100" tIns="38100" rIns="38100" bIns="38100" anchor="ctr">
            <a:spAutoFit/>
          </a:bodyPr>
          <a:lstStyle/>
          <a:p>
            <a:r>
              <a:rPr lang="de-DE" sz="800" b="1" i="0" kern="1200" dirty="0" smtClean="0">
                <a:solidFill>
                  <a:schemeClr val="bg1"/>
                </a:solidFill>
                <a:effectLst/>
                <a:latin typeface="DeLonghi Sans" charset="0"/>
                <a:ea typeface="DeLonghi Sans" charset="0"/>
                <a:cs typeface="DeLonghi Sans" charset="0"/>
                <a:sym typeface="Poppins" charset="0"/>
              </a:rPr>
              <a:t>Primary Blue</a:t>
            </a:r>
          </a:p>
          <a:p>
            <a:r>
              <a:rPr lang="de-DE" sz="800" b="1" i="0" kern="1200" dirty="0" smtClean="0">
                <a:solidFill>
                  <a:schemeClr val="bg1"/>
                </a:solidFill>
                <a:effectLst/>
                <a:latin typeface="DeLonghi Sans" charset="0"/>
                <a:ea typeface="DeLonghi Sans" charset="0"/>
                <a:cs typeface="DeLonghi Sans" charset="0"/>
                <a:sym typeface="Poppins" charset="0"/>
              </a:rPr>
              <a:t>RGB 12 - 35- 64</a:t>
            </a:r>
            <a:endParaRPr lang="de-DE" sz="800" b="1" i="0" kern="1200" dirty="0">
              <a:solidFill>
                <a:schemeClr val="bg1"/>
              </a:solidFill>
              <a:effectLst/>
              <a:latin typeface="DeLonghi Sans" charset="0"/>
              <a:ea typeface="DeLonghi Sans" charset="0"/>
              <a:cs typeface="DeLonghi Sans" charset="0"/>
              <a:sym typeface="Poppins" charset="0"/>
            </a:endParaRPr>
          </a:p>
        </p:txBody>
      </p:sp>
      <p:sp>
        <p:nvSpPr>
          <p:cNvPr id="61" name="Text Box 2"/>
          <p:cNvSpPr txBox="1">
            <a:spLocks noChangeAspect="1"/>
          </p:cNvSpPr>
          <p:nvPr userDrawn="1"/>
        </p:nvSpPr>
        <p:spPr bwMode="auto">
          <a:xfrm>
            <a:off x="2461713" y="1751372"/>
            <a:ext cx="1448644" cy="323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38100" tIns="38100" rIns="38100" bIns="38100" anchor="ctr">
            <a:spAutoFit/>
          </a:bodyPr>
          <a:lstStyle/>
          <a:p>
            <a:r>
              <a:rPr lang="de-DE" sz="800" b="1" i="0" kern="1200" dirty="0" smtClean="0">
                <a:solidFill>
                  <a:schemeClr val="bg1"/>
                </a:solidFill>
                <a:effectLst/>
                <a:latin typeface="DeLonghi Sans" charset="0"/>
                <a:ea typeface="DeLonghi Sans" charset="0"/>
                <a:cs typeface="DeLonghi Sans" charset="0"/>
                <a:sym typeface="Poppins" charset="0"/>
              </a:rPr>
              <a:t>Medium Blue</a:t>
            </a:r>
          </a:p>
          <a:p>
            <a:r>
              <a:rPr lang="de-DE" sz="800" b="1" i="0" kern="1200" dirty="0" smtClean="0">
                <a:solidFill>
                  <a:schemeClr val="bg1"/>
                </a:solidFill>
                <a:effectLst/>
                <a:latin typeface="DeLonghi Sans" charset="0"/>
                <a:ea typeface="DeLonghi Sans" charset="0"/>
                <a:cs typeface="DeLonghi Sans" charset="0"/>
                <a:sym typeface="Poppins" charset="0"/>
              </a:rPr>
              <a:t>RGB 201 - 227 - 249</a:t>
            </a:r>
            <a:endParaRPr lang="de-DE" sz="800" b="1" i="0" kern="1200" dirty="0">
              <a:solidFill>
                <a:schemeClr val="bg1"/>
              </a:solidFill>
              <a:effectLst/>
              <a:latin typeface="DeLonghi Sans" charset="0"/>
              <a:ea typeface="DeLonghi Sans" charset="0"/>
              <a:cs typeface="DeLonghi Sans" charset="0"/>
              <a:sym typeface="Poppins" charset="0"/>
            </a:endParaRPr>
          </a:p>
        </p:txBody>
      </p:sp>
      <p:sp>
        <p:nvSpPr>
          <p:cNvPr id="62" name="Text Box 2"/>
          <p:cNvSpPr txBox="1">
            <a:spLocks noChangeAspect="1"/>
          </p:cNvSpPr>
          <p:nvPr userDrawn="1"/>
        </p:nvSpPr>
        <p:spPr bwMode="auto">
          <a:xfrm>
            <a:off x="4107029" y="1738351"/>
            <a:ext cx="1189406" cy="323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38100" tIns="38100" rIns="38100" bIns="38100" anchor="ctr">
            <a:spAutoFit/>
          </a:bodyPr>
          <a:lstStyle/>
          <a:p>
            <a:r>
              <a:rPr lang="de-DE" sz="800" b="1" i="0" kern="1200" dirty="0" smtClean="0">
                <a:solidFill>
                  <a:schemeClr val="bg1"/>
                </a:solidFill>
                <a:effectLst/>
                <a:latin typeface="DeLonghi Sans" charset="0"/>
                <a:ea typeface="DeLonghi Sans" charset="0"/>
                <a:cs typeface="DeLonghi Sans" charset="0"/>
                <a:sym typeface="Poppins" charset="0"/>
              </a:rPr>
              <a:t>Light Blue</a:t>
            </a:r>
          </a:p>
          <a:p>
            <a:r>
              <a:rPr lang="de-DE" sz="800" b="1" i="0" kern="1200" dirty="0" smtClean="0">
                <a:solidFill>
                  <a:schemeClr val="bg1"/>
                </a:solidFill>
                <a:effectLst/>
                <a:latin typeface="DeLonghi Sans" charset="0"/>
                <a:ea typeface="DeLonghi Sans" charset="0"/>
                <a:cs typeface="DeLonghi Sans" charset="0"/>
                <a:sym typeface="Poppins" charset="0"/>
              </a:rPr>
              <a:t>RGB 221 - 229- 237</a:t>
            </a:r>
            <a:endParaRPr lang="de-DE" sz="800" b="1" i="0" kern="1200" dirty="0">
              <a:solidFill>
                <a:schemeClr val="bg1"/>
              </a:solidFill>
              <a:effectLst/>
              <a:latin typeface="DeLonghi Sans" charset="0"/>
              <a:ea typeface="DeLonghi Sans" charset="0"/>
              <a:cs typeface="DeLonghi Sans" charset="0"/>
              <a:sym typeface="Poppins" charset="0"/>
            </a:endParaRPr>
          </a:p>
        </p:txBody>
      </p:sp>
      <p:sp>
        <p:nvSpPr>
          <p:cNvPr id="80" name="Text Box 2"/>
          <p:cNvSpPr txBox="1">
            <a:spLocks noChangeAspect="1"/>
          </p:cNvSpPr>
          <p:nvPr userDrawn="1"/>
        </p:nvSpPr>
        <p:spPr bwMode="auto">
          <a:xfrm>
            <a:off x="5798503" y="1744406"/>
            <a:ext cx="856633" cy="323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38100" tIns="38100" rIns="38100" bIns="38100" anchor="ctr">
            <a:spAutoFit/>
          </a:bodyPr>
          <a:lstStyle/>
          <a:p>
            <a:r>
              <a:rPr lang="de-DE" sz="800" b="1" i="0" kern="1200" dirty="0" smtClean="0">
                <a:solidFill>
                  <a:schemeClr val="bg1"/>
                </a:solidFill>
                <a:effectLst/>
                <a:latin typeface="DeLonghi Sans" charset="0"/>
                <a:ea typeface="DeLonghi Sans" charset="0"/>
                <a:cs typeface="DeLonghi Sans" charset="0"/>
                <a:sym typeface="Poppins" charset="0"/>
              </a:rPr>
              <a:t>Black</a:t>
            </a:r>
          </a:p>
          <a:p>
            <a:r>
              <a:rPr lang="de-DE" sz="800" b="1" i="0" kern="1200" dirty="0" smtClean="0">
                <a:solidFill>
                  <a:schemeClr val="bg1"/>
                </a:solidFill>
                <a:effectLst/>
                <a:latin typeface="DeLonghi Sans" charset="0"/>
                <a:ea typeface="DeLonghi Sans" charset="0"/>
                <a:cs typeface="DeLonghi Sans" charset="0"/>
                <a:sym typeface="Poppins" charset="0"/>
              </a:rPr>
              <a:t>RGB 0 - 0-</a:t>
            </a:r>
            <a:r>
              <a:rPr lang="de-DE" sz="800" b="1" i="0" kern="1200" baseline="0" dirty="0" smtClean="0">
                <a:solidFill>
                  <a:schemeClr val="bg1"/>
                </a:solidFill>
                <a:effectLst/>
                <a:latin typeface="DeLonghi Sans" charset="0"/>
                <a:ea typeface="DeLonghi Sans" charset="0"/>
                <a:cs typeface="DeLonghi Sans" charset="0"/>
                <a:sym typeface="Poppins" charset="0"/>
              </a:rPr>
              <a:t> 0</a:t>
            </a:r>
            <a:endParaRPr lang="de-DE" sz="800" b="1" i="0" kern="1200" dirty="0">
              <a:solidFill>
                <a:schemeClr val="bg1"/>
              </a:solidFill>
              <a:effectLst/>
              <a:latin typeface="DeLonghi Sans" charset="0"/>
              <a:ea typeface="DeLonghi Sans" charset="0"/>
              <a:cs typeface="DeLonghi Sans" charset="0"/>
              <a:sym typeface="Poppins" charset="0"/>
            </a:endParaRPr>
          </a:p>
        </p:txBody>
      </p:sp>
      <p:sp>
        <p:nvSpPr>
          <p:cNvPr id="88" name="Text Box 2"/>
          <p:cNvSpPr txBox="1">
            <a:spLocks noChangeAspect="1"/>
          </p:cNvSpPr>
          <p:nvPr userDrawn="1"/>
        </p:nvSpPr>
        <p:spPr bwMode="auto">
          <a:xfrm>
            <a:off x="2434108" y="3511758"/>
            <a:ext cx="1126527" cy="200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38100" tIns="38100" rIns="38100" bIns="38100" anchor="ctr">
            <a:spAutoFit/>
          </a:bodyPr>
          <a:lstStyle/>
          <a:p>
            <a:r>
              <a:rPr lang="is-IS" sz="800" b="1" kern="1200" dirty="0" smtClean="0">
                <a:solidFill>
                  <a:schemeClr val="bg1"/>
                </a:solidFill>
                <a:effectLst/>
                <a:latin typeface="DeLonghi Sans" charset="0"/>
                <a:ea typeface="DeLonghi Sans" charset="0"/>
                <a:cs typeface="DeLonghi Sans" charset="0"/>
                <a:sym typeface="Poppins" charset="0"/>
              </a:rPr>
              <a:t>RGB 165 - 120 - 81</a:t>
            </a:r>
            <a:endParaRPr lang="is-IS" sz="800" b="1" kern="1200" dirty="0">
              <a:solidFill>
                <a:schemeClr val="bg1"/>
              </a:solidFill>
              <a:effectLst/>
              <a:latin typeface="DeLonghi Sans" charset="0"/>
              <a:ea typeface="DeLonghi Sans" charset="0"/>
              <a:cs typeface="DeLonghi Sans" charset="0"/>
              <a:sym typeface="Poppins" charset="0"/>
            </a:endParaRPr>
          </a:p>
        </p:txBody>
      </p:sp>
      <p:sp>
        <p:nvSpPr>
          <p:cNvPr id="89" name="Text Box 2"/>
          <p:cNvSpPr txBox="1">
            <a:spLocks noChangeAspect="1"/>
          </p:cNvSpPr>
          <p:nvPr userDrawn="1"/>
        </p:nvSpPr>
        <p:spPr bwMode="auto">
          <a:xfrm>
            <a:off x="4107268" y="3511758"/>
            <a:ext cx="1027905" cy="200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38100" tIns="38100" rIns="38100" bIns="38100" anchor="ctr">
            <a:spAutoFit/>
          </a:bodyPr>
          <a:lstStyle/>
          <a:p>
            <a:r>
              <a:rPr lang="is-IS" sz="800" b="1" kern="1200" dirty="0" smtClean="0">
                <a:solidFill>
                  <a:schemeClr val="bg1"/>
                </a:solidFill>
                <a:effectLst/>
                <a:latin typeface="DeLonghi Sans" charset="0"/>
                <a:ea typeface="DeLonghi Sans" charset="0"/>
                <a:cs typeface="DeLonghi Sans" charset="0"/>
                <a:sym typeface="Poppins" charset="0"/>
              </a:rPr>
              <a:t>RGB 205 - 181 - 167</a:t>
            </a:r>
            <a:endParaRPr lang="is-IS" sz="800" b="1" kern="1200" dirty="0">
              <a:solidFill>
                <a:schemeClr val="bg1"/>
              </a:solidFill>
              <a:effectLst/>
              <a:latin typeface="DeLonghi Sans" charset="0"/>
              <a:ea typeface="DeLonghi Sans" charset="0"/>
              <a:cs typeface="DeLonghi Sans" charset="0"/>
              <a:sym typeface="Poppins" charset="0"/>
            </a:endParaRPr>
          </a:p>
        </p:txBody>
      </p:sp>
      <p:sp>
        <p:nvSpPr>
          <p:cNvPr id="92" name="Text Box 2"/>
          <p:cNvSpPr txBox="1">
            <a:spLocks noChangeAspect="1"/>
          </p:cNvSpPr>
          <p:nvPr userDrawn="1"/>
        </p:nvSpPr>
        <p:spPr bwMode="auto">
          <a:xfrm>
            <a:off x="260350" y="4406607"/>
            <a:ext cx="1138610" cy="323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38100" tIns="38100" rIns="38100" bIns="38100" anchor="ctr">
            <a:spAutoFit/>
          </a:bodyPr>
          <a:lstStyle/>
          <a:p>
            <a:pPr eaLnBrk="1">
              <a:defRPr/>
            </a:pPr>
            <a:r>
              <a:rPr lang="en-US" altLang="x-none" sz="800" b="1" spc="0" dirty="0" smtClean="0">
                <a:solidFill>
                  <a:schemeClr val="bg1"/>
                </a:solidFill>
                <a:latin typeface="DeLonghi Sans Leggero" charset="0"/>
                <a:ea typeface="DeLonghi Sans Leggero" charset="0"/>
                <a:cs typeface="DeLonghi Sans Leggero" charset="0"/>
                <a:sym typeface="Poppins SemiBold" charset="0"/>
              </a:rPr>
              <a:t>COMFORT CATEGORY</a:t>
            </a:r>
            <a:endParaRPr lang="x-none" altLang="x-none" sz="800" b="1" spc="0" dirty="0">
              <a:solidFill>
                <a:schemeClr val="bg1"/>
              </a:solidFill>
              <a:latin typeface="DeLonghi Sans Leggero" charset="0"/>
              <a:ea typeface="DeLonghi Sans Leggero" charset="0"/>
              <a:cs typeface="DeLonghi Sans Leggero" charset="0"/>
              <a:sym typeface="Poppins SemiBold" charset="0"/>
            </a:endParaRPr>
          </a:p>
        </p:txBody>
      </p:sp>
      <p:sp>
        <p:nvSpPr>
          <p:cNvPr id="94" name="Text Box 2"/>
          <p:cNvSpPr txBox="1">
            <a:spLocks noChangeAspect="1"/>
          </p:cNvSpPr>
          <p:nvPr userDrawn="1"/>
        </p:nvSpPr>
        <p:spPr bwMode="auto">
          <a:xfrm>
            <a:off x="260350" y="5061447"/>
            <a:ext cx="1138610" cy="323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38100" tIns="38100" rIns="38100" bIns="38100" anchor="ctr">
            <a:spAutoFit/>
          </a:bodyPr>
          <a:lstStyle/>
          <a:p>
            <a:pPr eaLnBrk="1">
              <a:defRPr/>
            </a:pPr>
            <a:r>
              <a:rPr lang="en-US" altLang="x-none" sz="800" b="1" spc="0" dirty="0" smtClean="0">
                <a:solidFill>
                  <a:schemeClr val="bg1"/>
                </a:solidFill>
                <a:latin typeface="DeLonghi Sans Leggero" charset="0"/>
                <a:ea typeface="DeLonghi Sans Leggero" charset="0"/>
                <a:cs typeface="DeLonghi Sans Leggero" charset="0"/>
                <a:sym typeface="Poppins SemiBold" charset="0"/>
              </a:rPr>
              <a:t>AIR-CONDITIONING</a:t>
            </a:r>
          </a:p>
          <a:p>
            <a:pPr eaLnBrk="1">
              <a:defRPr/>
            </a:pPr>
            <a:r>
              <a:rPr lang="en-US" altLang="x-none" sz="800" b="1" spc="0" dirty="0" smtClean="0">
                <a:solidFill>
                  <a:schemeClr val="bg1"/>
                </a:solidFill>
                <a:latin typeface="DeLonghi Sans Leggero" charset="0"/>
                <a:ea typeface="DeLonghi Sans Leggero" charset="0"/>
                <a:cs typeface="DeLonghi Sans Leggero" charset="0"/>
                <a:sym typeface="Poppins SemiBold" charset="0"/>
              </a:rPr>
              <a:t>CATEGORY</a:t>
            </a:r>
            <a:endParaRPr lang="x-none" altLang="x-none" sz="800" b="1" spc="0" dirty="0">
              <a:solidFill>
                <a:schemeClr val="bg1"/>
              </a:solidFill>
              <a:latin typeface="DeLonghi Sans Leggero" charset="0"/>
              <a:ea typeface="DeLonghi Sans Leggero" charset="0"/>
              <a:cs typeface="DeLonghi Sans Leggero" charset="0"/>
              <a:sym typeface="Poppins SemiBold" charset="0"/>
            </a:endParaRPr>
          </a:p>
        </p:txBody>
      </p:sp>
      <p:sp>
        <p:nvSpPr>
          <p:cNvPr id="95" name="Text Box 2"/>
          <p:cNvSpPr txBox="1">
            <a:spLocks noChangeAspect="1"/>
          </p:cNvSpPr>
          <p:nvPr userDrawn="1"/>
        </p:nvSpPr>
        <p:spPr bwMode="auto">
          <a:xfrm>
            <a:off x="260350" y="5664772"/>
            <a:ext cx="1138610" cy="323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38100" tIns="38100" rIns="38100" bIns="38100" anchor="ctr">
            <a:spAutoFit/>
          </a:bodyPr>
          <a:lstStyle/>
          <a:p>
            <a:pPr eaLnBrk="1">
              <a:defRPr/>
            </a:pPr>
            <a:r>
              <a:rPr lang="en-US" altLang="x-none" sz="800" b="1" spc="0" dirty="0" smtClean="0">
                <a:solidFill>
                  <a:schemeClr val="bg1"/>
                </a:solidFill>
                <a:latin typeface="DeLonghi Sans Leggero" charset="0"/>
                <a:ea typeface="DeLonghi Sans Leggero" charset="0"/>
                <a:cs typeface="DeLonghi Sans Leggero" charset="0"/>
                <a:sym typeface="Poppins SemiBold" charset="0"/>
              </a:rPr>
              <a:t>DEHUMIDIFICATION</a:t>
            </a:r>
            <a:r>
              <a:rPr lang="en-US" altLang="x-none" sz="800" b="1" spc="0" baseline="0" dirty="0" smtClean="0">
                <a:solidFill>
                  <a:schemeClr val="bg1"/>
                </a:solidFill>
                <a:latin typeface="DeLonghi Sans Leggero" charset="0"/>
                <a:ea typeface="DeLonghi Sans Leggero" charset="0"/>
                <a:cs typeface="DeLonghi Sans Leggero" charset="0"/>
                <a:sym typeface="Poppins SemiBold" charset="0"/>
              </a:rPr>
              <a:t> </a:t>
            </a:r>
            <a:r>
              <a:rPr lang="en-US" altLang="x-none" sz="800" b="1" spc="0" dirty="0" smtClean="0">
                <a:solidFill>
                  <a:schemeClr val="bg1"/>
                </a:solidFill>
                <a:latin typeface="DeLonghi Sans Leggero" charset="0"/>
                <a:ea typeface="DeLonghi Sans Leggero" charset="0"/>
                <a:cs typeface="DeLonghi Sans Leggero" charset="0"/>
                <a:sym typeface="Poppins SemiBold" charset="0"/>
              </a:rPr>
              <a:t>CATEGORY</a:t>
            </a:r>
            <a:endParaRPr lang="x-none" altLang="x-none" sz="800" b="1" spc="0" dirty="0">
              <a:solidFill>
                <a:schemeClr val="bg1"/>
              </a:solidFill>
              <a:latin typeface="DeLonghi Sans Leggero" charset="0"/>
              <a:ea typeface="DeLonghi Sans Leggero" charset="0"/>
              <a:cs typeface="DeLonghi Sans Leggero" charset="0"/>
              <a:sym typeface="Poppins SemiBold" charset="0"/>
            </a:endParaRPr>
          </a:p>
        </p:txBody>
      </p:sp>
      <p:sp>
        <p:nvSpPr>
          <p:cNvPr id="96" name="Text Box 2"/>
          <p:cNvSpPr txBox="1">
            <a:spLocks noChangeAspect="1"/>
          </p:cNvSpPr>
          <p:nvPr userDrawn="1"/>
        </p:nvSpPr>
        <p:spPr bwMode="auto">
          <a:xfrm>
            <a:off x="260350" y="6332492"/>
            <a:ext cx="1138610" cy="200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38100" tIns="38100" rIns="38100" bIns="38100" anchor="ctr">
            <a:spAutoFit/>
          </a:bodyPr>
          <a:lstStyle/>
          <a:p>
            <a:pPr eaLnBrk="1">
              <a:defRPr/>
            </a:pPr>
            <a:r>
              <a:rPr lang="en-US" altLang="x-none" sz="800" b="1" spc="0" dirty="0" smtClean="0">
                <a:solidFill>
                  <a:schemeClr val="bg1"/>
                </a:solidFill>
                <a:latin typeface="DeLonghi Sans Leggero" charset="0"/>
                <a:ea typeface="DeLonghi Sans Leggero" charset="0"/>
                <a:cs typeface="DeLonghi Sans Leggero" charset="0"/>
                <a:sym typeface="Poppins SemiBold" charset="0"/>
              </a:rPr>
              <a:t>HEATING CATEGORY</a:t>
            </a:r>
            <a:endParaRPr lang="x-none" altLang="x-none" sz="800" b="1" spc="0" dirty="0">
              <a:solidFill>
                <a:schemeClr val="bg1"/>
              </a:solidFill>
              <a:latin typeface="DeLonghi Sans Leggero" charset="0"/>
              <a:ea typeface="DeLonghi Sans Leggero" charset="0"/>
              <a:cs typeface="DeLonghi Sans Leggero" charset="0"/>
              <a:sym typeface="Poppins SemiBold" charset="0"/>
            </a:endParaRPr>
          </a:p>
        </p:txBody>
      </p:sp>
      <p:sp>
        <p:nvSpPr>
          <p:cNvPr id="97" name="Text Box 2"/>
          <p:cNvSpPr txBox="1">
            <a:spLocks noChangeAspect="1"/>
          </p:cNvSpPr>
          <p:nvPr userDrawn="1"/>
        </p:nvSpPr>
        <p:spPr bwMode="auto">
          <a:xfrm>
            <a:off x="275849" y="7301131"/>
            <a:ext cx="1467092" cy="200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38100" tIns="38100" rIns="38100" bIns="38100" anchor="ctr">
            <a:spAutoFit/>
          </a:bodyPr>
          <a:lstStyle/>
          <a:p>
            <a:pPr eaLnBrk="1">
              <a:defRPr/>
            </a:pPr>
            <a:r>
              <a:rPr lang="en-US" altLang="x-none" sz="800" b="1" spc="0" dirty="0" smtClean="0">
                <a:solidFill>
                  <a:schemeClr val="bg1"/>
                </a:solidFill>
                <a:latin typeface="DeLonghi Sans Leggero" charset="0"/>
                <a:ea typeface="DeLonghi Sans Leggero" charset="0"/>
                <a:cs typeface="DeLonghi Sans Leggero" charset="0"/>
                <a:sym typeface="Poppins SemiBold" charset="0"/>
              </a:rPr>
              <a:t>BREAKFST CATEGORY</a:t>
            </a:r>
            <a:endParaRPr lang="x-none" altLang="x-none" sz="800" b="1" spc="0" dirty="0">
              <a:solidFill>
                <a:schemeClr val="bg1"/>
              </a:solidFill>
              <a:latin typeface="DeLonghi Sans Leggero" charset="0"/>
              <a:ea typeface="DeLonghi Sans Leggero" charset="0"/>
              <a:cs typeface="DeLonghi Sans Leggero" charset="0"/>
              <a:sym typeface="Poppins SemiBold" charset="0"/>
            </a:endParaRPr>
          </a:p>
        </p:txBody>
      </p:sp>
      <p:sp>
        <p:nvSpPr>
          <p:cNvPr id="98" name="Text Box 2"/>
          <p:cNvSpPr txBox="1">
            <a:spLocks noChangeAspect="1"/>
          </p:cNvSpPr>
          <p:nvPr userDrawn="1"/>
        </p:nvSpPr>
        <p:spPr bwMode="auto">
          <a:xfrm>
            <a:off x="275848" y="8059000"/>
            <a:ext cx="1479971" cy="200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38100" tIns="38100" rIns="38100" bIns="38100" anchor="ctr">
            <a:spAutoFit/>
          </a:bodyPr>
          <a:lstStyle/>
          <a:p>
            <a:pPr eaLnBrk="1">
              <a:defRPr/>
            </a:pPr>
            <a:r>
              <a:rPr lang="en-US" altLang="x-none" sz="800" b="1" spc="0" dirty="0" smtClean="0">
                <a:solidFill>
                  <a:schemeClr val="bg1"/>
                </a:solidFill>
                <a:latin typeface="DeLonghi Sans Leggero" charset="0"/>
                <a:ea typeface="DeLonghi Sans Leggero" charset="0"/>
                <a:cs typeface="DeLonghi Sans Leggero" charset="0"/>
                <a:sym typeface="Poppins SemiBold" charset="0"/>
              </a:rPr>
              <a:t>HOME-CARE CATEGORY</a:t>
            </a:r>
            <a:endParaRPr lang="x-none" altLang="x-none" sz="800" b="1" spc="0" dirty="0">
              <a:solidFill>
                <a:schemeClr val="bg1"/>
              </a:solidFill>
              <a:latin typeface="DeLonghi Sans Leggero" charset="0"/>
              <a:ea typeface="DeLonghi Sans Leggero" charset="0"/>
              <a:cs typeface="DeLonghi Sans Leggero" charset="0"/>
              <a:sym typeface="Poppins SemiBold" charset="0"/>
            </a:endParaRPr>
          </a:p>
        </p:txBody>
      </p:sp>
      <p:sp>
        <p:nvSpPr>
          <p:cNvPr id="99" name="Text Box 2"/>
          <p:cNvSpPr txBox="1">
            <a:spLocks noChangeAspect="1"/>
          </p:cNvSpPr>
          <p:nvPr userDrawn="1"/>
        </p:nvSpPr>
        <p:spPr bwMode="auto">
          <a:xfrm>
            <a:off x="2450764" y="7242370"/>
            <a:ext cx="1112391" cy="200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38100" tIns="38100" rIns="38100" bIns="38100" anchor="ctr">
            <a:spAutoFit/>
          </a:bodyPr>
          <a:lstStyle/>
          <a:p>
            <a:r>
              <a:rPr lang="is-IS" sz="800" b="1" kern="1200" dirty="0" smtClean="0">
                <a:solidFill>
                  <a:schemeClr val="bg1"/>
                </a:solidFill>
                <a:effectLst/>
                <a:latin typeface="DeLonghi Sans" charset="0"/>
                <a:ea typeface="DeLonghi Sans" charset="0"/>
                <a:cs typeface="DeLonghi Sans" charset="0"/>
                <a:sym typeface="Poppins" charset="0"/>
              </a:rPr>
              <a:t>RGB 255 - 198 - 0</a:t>
            </a:r>
            <a:endParaRPr lang="is-IS" sz="800" b="1" kern="1200" dirty="0">
              <a:solidFill>
                <a:schemeClr val="bg1"/>
              </a:solidFill>
              <a:effectLst/>
              <a:latin typeface="DeLonghi Sans" charset="0"/>
              <a:ea typeface="DeLonghi Sans" charset="0"/>
              <a:cs typeface="DeLonghi Sans" charset="0"/>
              <a:sym typeface="Poppins" charset="0"/>
            </a:endParaRPr>
          </a:p>
        </p:txBody>
      </p:sp>
      <p:sp>
        <p:nvSpPr>
          <p:cNvPr id="102" name="Text Box 2"/>
          <p:cNvSpPr txBox="1">
            <a:spLocks noChangeAspect="1"/>
          </p:cNvSpPr>
          <p:nvPr userDrawn="1"/>
        </p:nvSpPr>
        <p:spPr bwMode="auto">
          <a:xfrm>
            <a:off x="4135987" y="7229491"/>
            <a:ext cx="1260117" cy="200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38100" tIns="38100" rIns="38100" bIns="38100" anchor="ctr">
            <a:spAutoFit/>
          </a:bodyPr>
          <a:lstStyle/>
          <a:p>
            <a:r>
              <a:rPr lang="cs-CZ" sz="800" b="1" kern="1200" dirty="0" smtClean="0">
                <a:solidFill>
                  <a:schemeClr val="bg1"/>
                </a:solidFill>
                <a:effectLst/>
                <a:latin typeface="DeLonghi Sans" charset="0"/>
                <a:ea typeface="DeLonghi Sans" charset="0"/>
                <a:cs typeface="DeLonghi Sans" charset="0"/>
                <a:sym typeface="Poppins" charset="0"/>
              </a:rPr>
              <a:t>RGB 253 - 210 - 110</a:t>
            </a:r>
            <a:endParaRPr lang="cs-CZ" sz="800" b="1" kern="1200" dirty="0">
              <a:solidFill>
                <a:schemeClr val="bg1"/>
              </a:solidFill>
              <a:effectLst/>
              <a:latin typeface="DeLonghi Sans" charset="0"/>
              <a:ea typeface="DeLonghi Sans" charset="0"/>
              <a:cs typeface="DeLonghi Sans" charset="0"/>
              <a:sym typeface="Poppins" charset="0"/>
            </a:endParaRPr>
          </a:p>
        </p:txBody>
      </p:sp>
      <p:sp>
        <p:nvSpPr>
          <p:cNvPr id="103" name="Text Box 2"/>
          <p:cNvSpPr txBox="1">
            <a:spLocks noChangeAspect="1"/>
          </p:cNvSpPr>
          <p:nvPr userDrawn="1"/>
        </p:nvSpPr>
        <p:spPr bwMode="auto">
          <a:xfrm>
            <a:off x="2446986" y="8042879"/>
            <a:ext cx="1111876" cy="200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38100" tIns="38100" rIns="38100" bIns="38100" anchor="ctr">
            <a:spAutoFit/>
          </a:bodyPr>
          <a:lstStyle/>
          <a:p>
            <a:r>
              <a:rPr lang="cs-CZ" sz="800" b="1" kern="1200" dirty="0" smtClean="0">
                <a:solidFill>
                  <a:schemeClr val="bg1"/>
                </a:solidFill>
                <a:effectLst/>
                <a:latin typeface="DeLonghi Sans" charset="0"/>
                <a:ea typeface="DeLonghi Sans" charset="0"/>
                <a:cs typeface="DeLonghi Sans" charset="0"/>
                <a:sym typeface="Poppins" charset="0"/>
              </a:rPr>
              <a:t>RGB 149 - 105 - 190</a:t>
            </a:r>
            <a:endParaRPr lang="cs-CZ" sz="800" b="1" kern="1200" dirty="0">
              <a:solidFill>
                <a:schemeClr val="bg1"/>
              </a:solidFill>
              <a:effectLst/>
              <a:latin typeface="DeLonghi Sans" charset="0"/>
              <a:ea typeface="DeLonghi Sans" charset="0"/>
              <a:cs typeface="DeLonghi Sans" charset="0"/>
              <a:sym typeface="Poppins" charset="0"/>
            </a:endParaRPr>
          </a:p>
        </p:txBody>
      </p:sp>
      <p:sp>
        <p:nvSpPr>
          <p:cNvPr id="104" name="Text Box 2"/>
          <p:cNvSpPr txBox="1">
            <a:spLocks noChangeAspect="1"/>
          </p:cNvSpPr>
          <p:nvPr userDrawn="1"/>
        </p:nvSpPr>
        <p:spPr bwMode="auto">
          <a:xfrm>
            <a:off x="4138269" y="8012829"/>
            <a:ext cx="1469637" cy="200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38100" tIns="38100" rIns="38100" bIns="38100" anchor="ctr">
            <a:spAutoFit/>
          </a:bodyPr>
          <a:lstStyle/>
          <a:p>
            <a:r>
              <a:rPr lang="tr-TR" sz="800" b="1" kern="1200" dirty="0" smtClean="0">
                <a:solidFill>
                  <a:schemeClr val="bg1"/>
                </a:solidFill>
                <a:effectLst/>
                <a:latin typeface="DeLonghi Sans" charset="0"/>
                <a:ea typeface="DeLonghi Sans" charset="0"/>
                <a:cs typeface="DeLonghi Sans" charset="0"/>
                <a:sym typeface="Poppins" charset="0"/>
              </a:rPr>
              <a:t>RGB 184 - 150 - 212</a:t>
            </a:r>
            <a:endParaRPr lang="tr-TR" sz="800" b="1" kern="1200" dirty="0">
              <a:solidFill>
                <a:schemeClr val="bg1"/>
              </a:solidFill>
              <a:effectLst/>
              <a:latin typeface="DeLonghi Sans" charset="0"/>
              <a:ea typeface="DeLonghi Sans" charset="0"/>
              <a:cs typeface="DeLonghi Sans" charset="0"/>
              <a:sym typeface="Poppins" charset="0"/>
            </a:endParaRPr>
          </a:p>
        </p:txBody>
      </p:sp>
      <p:sp>
        <p:nvSpPr>
          <p:cNvPr id="105" name="Text Box 2"/>
          <p:cNvSpPr txBox="1">
            <a:spLocks noChangeAspect="1"/>
          </p:cNvSpPr>
          <p:nvPr userDrawn="1"/>
        </p:nvSpPr>
        <p:spPr bwMode="auto">
          <a:xfrm>
            <a:off x="2461538" y="6309831"/>
            <a:ext cx="1087890" cy="200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38100" tIns="38100" rIns="38100" bIns="38100" anchor="ctr">
            <a:spAutoFit/>
          </a:bodyPr>
          <a:lstStyle/>
          <a:p>
            <a:r>
              <a:rPr lang="is-IS" sz="800" b="1" kern="1200" dirty="0" smtClean="0">
                <a:solidFill>
                  <a:schemeClr val="bg1"/>
                </a:solidFill>
                <a:effectLst/>
                <a:latin typeface="DeLonghi Sans" charset="0"/>
                <a:ea typeface="DeLonghi Sans" charset="0"/>
                <a:cs typeface="DeLonghi Sans" charset="0"/>
                <a:sym typeface="Poppins" charset="0"/>
              </a:rPr>
              <a:t>RGB 255 - 130 - 0</a:t>
            </a:r>
            <a:endParaRPr lang="is-IS" sz="800" b="1" kern="1200" dirty="0">
              <a:solidFill>
                <a:schemeClr val="bg1"/>
              </a:solidFill>
              <a:effectLst/>
              <a:latin typeface="DeLonghi Sans" charset="0"/>
              <a:ea typeface="DeLonghi Sans" charset="0"/>
              <a:cs typeface="DeLonghi Sans" charset="0"/>
              <a:sym typeface="Poppins" charset="0"/>
            </a:endParaRPr>
          </a:p>
        </p:txBody>
      </p:sp>
      <p:sp>
        <p:nvSpPr>
          <p:cNvPr id="106" name="Text Box 2"/>
          <p:cNvSpPr txBox="1">
            <a:spLocks noChangeAspect="1"/>
          </p:cNvSpPr>
          <p:nvPr userDrawn="1"/>
        </p:nvSpPr>
        <p:spPr bwMode="auto">
          <a:xfrm>
            <a:off x="2434108" y="5698614"/>
            <a:ext cx="1049253" cy="200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38100" tIns="38100" rIns="38100" bIns="38100" anchor="ctr">
            <a:spAutoFit/>
          </a:bodyPr>
          <a:lstStyle/>
          <a:p>
            <a:r>
              <a:rPr lang="de-DE" sz="800" b="1" kern="1200" dirty="0" smtClean="0">
                <a:solidFill>
                  <a:schemeClr val="bg1"/>
                </a:solidFill>
                <a:effectLst/>
                <a:latin typeface="DeLonghi Sans" charset="0"/>
                <a:ea typeface="DeLonghi Sans" charset="0"/>
                <a:cs typeface="DeLonghi Sans" charset="0"/>
                <a:sym typeface="Poppins" charset="0"/>
              </a:rPr>
              <a:t>RGB 107 - 202 - 186</a:t>
            </a:r>
            <a:endParaRPr lang="de-DE" sz="800" b="1" kern="1200" dirty="0">
              <a:solidFill>
                <a:schemeClr val="bg1"/>
              </a:solidFill>
              <a:effectLst/>
              <a:latin typeface="DeLonghi Sans" charset="0"/>
              <a:ea typeface="DeLonghi Sans" charset="0"/>
              <a:cs typeface="DeLonghi Sans" charset="0"/>
              <a:sym typeface="Poppins" charset="0"/>
            </a:endParaRPr>
          </a:p>
        </p:txBody>
      </p:sp>
      <p:sp>
        <p:nvSpPr>
          <p:cNvPr id="107" name="Text Box 2"/>
          <p:cNvSpPr txBox="1">
            <a:spLocks noChangeAspect="1"/>
          </p:cNvSpPr>
          <p:nvPr userDrawn="1"/>
        </p:nvSpPr>
        <p:spPr bwMode="auto">
          <a:xfrm>
            <a:off x="2434108" y="5047790"/>
            <a:ext cx="1122234" cy="200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38100" tIns="38100" rIns="38100" bIns="38100" anchor="ctr">
            <a:spAutoFit/>
          </a:bodyPr>
          <a:lstStyle/>
          <a:p>
            <a:r>
              <a:rPr lang="de-DE" sz="800" b="1" kern="1200" dirty="0" smtClean="0">
                <a:solidFill>
                  <a:schemeClr val="bg1"/>
                </a:solidFill>
                <a:effectLst/>
                <a:latin typeface="DeLonghi Sans" charset="0"/>
                <a:ea typeface="DeLonghi Sans" charset="0"/>
                <a:cs typeface="DeLonghi Sans" charset="0"/>
                <a:sym typeface="Poppins" charset="0"/>
              </a:rPr>
              <a:t>RGB 139 - 211 - 230</a:t>
            </a:r>
            <a:endParaRPr lang="de-DE" sz="800" b="1" kern="1200" dirty="0">
              <a:solidFill>
                <a:schemeClr val="bg1"/>
              </a:solidFill>
              <a:effectLst/>
              <a:latin typeface="DeLonghi Sans" charset="0"/>
              <a:ea typeface="DeLonghi Sans" charset="0"/>
              <a:cs typeface="DeLonghi Sans" charset="0"/>
              <a:sym typeface="Poppins" charset="0"/>
            </a:endParaRPr>
          </a:p>
        </p:txBody>
      </p:sp>
      <p:sp>
        <p:nvSpPr>
          <p:cNvPr id="108" name="Text Box 2"/>
          <p:cNvSpPr txBox="1">
            <a:spLocks noChangeAspect="1"/>
          </p:cNvSpPr>
          <p:nvPr userDrawn="1"/>
        </p:nvSpPr>
        <p:spPr bwMode="auto">
          <a:xfrm>
            <a:off x="2434108" y="4452774"/>
            <a:ext cx="1160870" cy="200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38100" tIns="38100" rIns="38100" bIns="38100" anchor="ctr">
            <a:spAutoFit/>
          </a:bodyPr>
          <a:lstStyle/>
          <a:p>
            <a:r>
              <a:rPr lang="de-DE" sz="800" b="1" kern="1200" dirty="0" smtClean="0">
                <a:solidFill>
                  <a:schemeClr val="bg1"/>
                </a:solidFill>
                <a:effectLst/>
                <a:latin typeface="DeLonghi Sans" charset="0"/>
                <a:ea typeface="DeLonghi Sans" charset="0"/>
                <a:cs typeface="DeLonghi Sans" charset="0"/>
                <a:sym typeface="Poppins" charset="0"/>
              </a:rPr>
              <a:t>RGB 0 - 176 - 185</a:t>
            </a:r>
            <a:endParaRPr lang="de-DE" sz="800" b="1" kern="1200" dirty="0">
              <a:solidFill>
                <a:schemeClr val="bg1"/>
              </a:solidFill>
              <a:effectLst/>
              <a:latin typeface="DeLonghi Sans" charset="0"/>
              <a:ea typeface="DeLonghi Sans" charset="0"/>
              <a:cs typeface="DeLonghi Sans" charset="0"/>
              <a:sym typeface="Poppins" charset="0"/>
            </a:endParaRPr>
          </a:p>
        </p:txBody>
      </p:sp>
      <p:sp>
        <p:nvSpPr>
          <p:cNvPr id="109" name="Rettangolo 108"/>
          <p:cNvSpPr/>
          <p:nvPr userDrawn="1"/>
        </p:nvSpPr>
        <p:spPr>
          <a:xfrm>
            <a:off x="260349" y="452437"/>
            <a:ext cx="6337301" cy="230832"/>
          </a:xfrm>
          <a:prstGeom prst="rect">
            <a:avLst/>
          </a:prstGeom>
          <a:solidFill>
            <a:schemeClr val="bg1"/>
          </a:solidFill>
        </p:spPr>
        <p:txBody>
          <a:bodyPr wrap="square">
            <a:spAutoFit/>
          </a:bodyPr>
          <a:lstStyle/>
          <a:p>
            <a:pPr algn="ctr" eaLnBrk="1">
              <a:defRPr/>
            </a:pPr>
            <a:r>
              <a:rPr lang="en-US" altLang="x-none" sz="900" b="1" i="0" dirty="0">
                <a:solidFill>
                  <a:schemeClr val="tx1"/>
                </a:solidFill>
                <a:latin typeface="DeLonghi Sans" charset="0"/>
                <a:ea typeface="DeLonghi Sans" charset="0"/>
                <a:cs typeface="DeLonghi Sans" charset="0"/>
                <a:sym typeface="Poppins SemiBold" charset="0"/>
              </a:rPr>
              <a:t>USE THIS SLIDE ONLY FOR COLOUR REFERENCES</a:t>
            </a:r>
            <a:endParaRPr lang="x-none" altLang="x-none" sz="900" b="1" i="0" dirty="0">
              <a:solidFill>
                <a:schemeClr val="tx1"/>
              </a:solidFill>
              <a:latin typeface="DeLonghi Sans" charset="0"/>
              <a:ea typeface="DeLonghi Sans" charset="0"/>
              <a:cs typeface="DeLonghi Sans" charset="0"/>
              <a:sym typeface="Poppins SemiBold" charset="0"/>
            </a:endParaRPr>
          </a:p>
        </p:txBody>
      </p:sp>
      <p:cxnSp>
        <p:nvCxnSpPr>
          <p:cNvPr id="3" name="Connettore 1 2"/>
          <p:cNvCxnSpPr/>
          <p:nvPr userDrawn="1"/>
        </p:nvCxnSpPr>
        <p:spPr bwMode="auto">
          <a:xfrm>
            <a:off x="260350" y="2438401"/>
            <a:ext cx="6337300" cy="0"/>
          </a:xfrm>
          <a:prstGeom prst="line">
            <a:avLst/>
          </a:prstGeom>
          <a:blipFill dpi="0" rotWithShape="0">
            <a:blip r:embed="rId2"/>
            <a:srcRect/>
            <a:tile tx="0" ty="0" sx="100000" sy="100000" flip="none" algn="tl"/>
          </a:blipFill>
          <a:ln w="12700" cap="flat" cmpd="sng" algn="ctr">
            <a:solidFill>
              <a:srgbClr val="000000"/>
            </a:solidFill>
            <a:prstDash val="solid"/>
            <a:miter lim="400000"/>
            <a:headEnd type="none" w="med" len="med"/>
            <a:tailEnd type="none" w="med" len="med"/>
          </a:ln>
          <a:effectLst/>
        </p:spPr>
      </p:cxnSp>
      <p:cxnSp>
        <p:nvCxnSpPr>
          <p:cNvPr id="110" name="Connettore 1 109"/>
          <p:cNvCxnSpPr/>
          <p:nvPr userDrawn="1"/>
        </p:nvCxnSpPr>
        <p:spPr bwMode="auto">
          <a:xfrm>
            <a:off x="260350" y="8697416"/>
            <a:ext cx="6337300" cy="0"/>
          </a:xfrm>
          <a:prstGeom prst="line">
            <a:avLst/>
          </a:prstGeom>
          <a:blipFill dpi="0" rotWithShape="0">
            <a:blip r:embed="rId2"/>
            <a:srcRect/>
            <a:tile tx="0" ty="0" sx="100000" sy="100000" flip="none" algn="tl"/>
          </a:blipFill>
          <a:ln w="12700" cap="flat" cmpd="sng" algn="ctr">
            <a:solidFill>
              <a:srgbClr val="000000"/>
            </a:solidFill>
            <a:prstDash val="solid"/>
            <a:miter lim="400000"/>
            <a:headEnd type="none" w="med" len="med"/>
            <a:tailEnd type="none" w="med" len="med"/>
          </a:ln>
          <a:effectLst/>
        </p:spPr>
      </p:cxn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068">
          <p15:clr>
            <a:srgbClr val="FBAE40"/>
          </p15:clr>
        </p15:guide>
        <p15:guide id="3" pos="164">
          <p15:clr>
            <a:srgbClr val="FBAE40"/>
          </p15:clr>
        </p15:guide>
        <p15:guide id="4" pos="4156">
          <p15:clr>
            <a:srgbClr val="FBAE40"/>
          </p15:clr>
        </p15:guide>
        <p15:guide id="6" orient="horz" pos="5819" userDrawn="1">
          <p15:clr>
            <a:srgbClr val="FBAE40"/>
          </p15:clr>
        </p15:guide>
        <p15:guide id="7" orient="horz" pos="285" userDrawn="1">
          <p15:clr>
            <a:srgbClr val="FBAE40"/>
          </p15:clr>
        </p15:guide>
        <p15:guide id="8" orient="horz" pos="575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bwMode="auto">
          <a:xfrm>
            <a:off x="596503" y="1645268"/>
            <a:ext cx="5801618" cy="1573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x-none" altLang="x-none" dirty="0">
                <a:sym typeface="Poppins Medium" charset="0"/>
              </a:rPr>
              <a:t>Click to edit Master title </a:t>
            </a:r>
            <a:r>
              <a:rPr lang="x-none" altLang="x-none" dirty="0" smtClean="0">
                <a:sym typeface="Poppins Medium" charset="0"/>
              </a:rPr>
              <a:t>style</a:t>
            </a:r>
            <a:r>
              <a:rPr lang="it-IT" altLang="x-none" dirty="0" smtClean="0">
                <a:sym typeface="Poppins Medium" charset="0"/>
              </a:rPr>
              <a:t/>
            </a:r>
            <a:br>
              <a:rPr lang="it-IT" altLang="x-none" dirty="0" smtClean="0">
                <a:sym typeface="Poppins Medium" charset="0"/>
              </a:rPr>
            </a:br>
            <a:r>
              <a:rPr lang="it-IT" altLang="x-none" dirty="0" smtClean="0">
                <a:sym typeface="Poppins Medium" charset="0"/>
              </a:rPr>
              <a:t>and </a:t>
            </a:r>
            <a:r>
              <a:rPr lang="it-IT" altLang="x-none" dirty="0" err="1" smtClean="0">
                <a:sym typeface="Poppins Medium" charset="0"/>
              </a:rPr>
              <a:t>second</a:t>
            </a:r>
            <a:r>
              <a:rPr lang="it-IT" altLang="x-none" dirty="0" smtClean="0">
                <a:sym typeface="Poppins Medium" charset="0"/>
              </a:rPr>
              <a:t> line</a:t>
            </a:r>
            <a:endParaRPr lang="x-none" altLang="x-none" dirty="0">
              <a:sym typeface="Poppins Medium" charset="0"/>
            </a:endParaRPr>
          </a:p>
        </p:txBody>
      </p:sp>
      <p:sp>
        <p:nvSpPr>
          <p:cNvPr id="1027" name="Rectangle 3"/>
          <p:cNvSpPr>
            <a:spLocks noGrp="1"/>
          </p:cNvSpPr>
          <p:nvPr>
            <p:ph type="body" idx="1"/>
          </p:nvPr>
        </p:nvSpPr>
        <p:spPr bwMode="auto">
          <a:xfrm>
            <a:off x="596503" y="3988476"/>
            <a:ext cx="5759202" cy="44781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x-none" altLang="x-none" dirty="0">
                <a:sym typeface="Poppins" charset="0"/>
              </a:rPr>
              <a:t>Click to edit Master text styles</a:t>
            </a:r>
          </a:p>
          <a:p>
            <a:pPr lvl="1"/>
            <a:r>
              <a:rPr lang="x-none" altLang="x-none" dirty="0">
                <a:sym typeface="Poppins" charset="0"/>
              </a:rPr>
              <a:t>Second level</a:t>
            </a:r>
          </a:p>
          <a:p>
            <a:pPr lvl="2"/>
            <a:r>
              <a:rPr lang="x-none" altLang="x-none" dirty="0">
                <a:sym typeface="Poppins" charset="0"/>
              </a:rPr>
              <a:t>Third level</a:t>
            </a:r>
          </a:p>
          <a:p>
            <a:pPr lvl="3"/>
            <a:r>
              <a:rPr lang="x-none" altLang="x-none" dirty="0">
                <a:sym typeface="Poppins" charset="0"/>
              </a:rPr>
              <a:t>Fourth level</a:t>
            </a:r>
          </a:p>
          <a:p>
            <a:pPr lvl="4"/>
            <a:r>
              <a:rPr lang="x-none" altLang="x-none" dirty="0">
                <a:sym typeface="Poppins" charset="0"/>
              </a:rPr>
              <a:t>Fifth level</a:t>
            </a:r>
          </a:p>
        </p:txBody>
      </p:sp>
    </p:spTree>
  </p:cSld>
  <p:clrMap bg1="dk2" tx1="lt1" bg2="dk1" tx2="lt2" accent1="accent1" accent2="accent2" accent3="accent3" accent4="accent4" accent5="accent5" accent6="accent6" hlink="hlink" folHlink="folHlink"/>
  <p:sldLayoutIdLst>
    <p:sldLayoutId id="2147483816" r:id="rId1"/>
    <p:sldLayoutId id="2147483821" r:id="rId2"/>
    <p:sldLayoutId id="2147483820" r:id="rId3"/>
    <p:sldLayoutId id="2147483819" r:id="rId4"/>
    <p:sldLayoutId id="2147483812" r:id="rId5"/>
    <p:sldLayoutId id="2147483818" r:id="rId6"/>
    <p:sldLayoutId id="2147483817" r:id="rId7"/>
    <p:sldLayoutId id="2147483815" r:id="rId8"/>
    <p:sldLayoutId id="2147483822" r:id="rId9"/>
  </p:sldLayoutIdLst>
  <p:timing>
    <p:tnLst>
      <p:par>
        <p:cTn id="1" dur="indefinite" restart="never" nodeType="tmRoot"/>
      </p:par>
    </p:tnLst>
  </p:timing>
  <p:txStyles>
    <p:titleStyle>
      <a:lvl1pPr algn="l" defTabSz="232213" rtl="0" eaLnBrk="0" fontAlgn="base" hangingPunct="0">
        <a:spcBef>
          <a:spcPct val="0"/>
        </a:spcBef>
        <a:spcAft>
          <a:spcPct val="0"/>
        </a:spcAft>
        <a:defRPr sz="2250" b="1" i="0" kern="1200">
          <a:solidFill>
            <a:schemeClr val="bg1"/>
          </a:solidFill>
          <a:latin typeface="DeLonghi Sans Grassetto" charset="0"/>
          <a:ea typeface="DeLonghi Sans Grassetto" charset="0"/>
          <a:cs typeface="DeLonghi Sans Grassetto" charset="0"/>
          <a:sym typeface="Poppins Medium" charset="0"/>
        </a:defRPr>
      </a:lvl1pPr>
      <a:lvl2pPr algn="l" defTabSz="232213" rtl="0" eaLnBrk="0" fontAlgn="base" hangingPunct="0">
        <a:spcBef>
          <a:spcPct val="0"/>
        </a:spcBef>
        <a:spcAft>
          <a:spcPct val="0"/>
        </a:spcAft>
        <a:defRPr sz="2813" b="1">
          <a:solidFill>
            <a:srgbClr val="272D30"/>
          </a:solidFill>
          <a:latin typeface="Open Sans Semibold" charset="0"/>
          <a:ea typeface="Open Sans Semibold" charset="0"/>
          <a:cs typeface="Open Sans Semibold" charset="0"/>
          <a:sym typeface="Poppins Medium" charset="0"/>
        </a:defRPr>
      </a:lvl2pPr>
      <a:lvl3pPr algn="l" defTabSz="232213" rtl="0" eaLnBrk="0" fontAlgn="base" hangingPunct="0">
        <a:spcBef>
          <a:spcPct val="0"/>
        </a:spcBef>
        <a:spcAft>
          <a:spcPct val="0"/>
        </a:spcAft>
        <a:defRPr sz="2813" b="1">
          <a:solidFill>
            <a:srgbClr val="272D30"/>
          </a:solidFill>
          <a:latin typeface="Open Sans Semibold" charset="0"/>
          <a:ea typeface="Open Sans Semibold" charset="0"/>
          <a:cs typeface="Open Sans Semibold" charset="0"/>
          <a:sym typeface="Poppins Medium" charset="0"/>
        </a:defRPr>
      </a:lvl3pPr>
      <a:lvl4pPr algn="l" defTabSz="232213" rtl="0" eaLnBrk="0" fontAlgn="base" hangingPunct="0">
        <a:spcBef>
          <a:spcPct val="0"/>
        </a:spcBef>
        <a:spcAft>
          <a:spcPct val="0"/>
        </a:spcAft>
        <a:defRPr sz="2813" b="1">
          <a:solidFill>
            <a:srgbClr val="272D30"/>
          </a:solidFill>
          <a:latin typeface="Open Sans Semibold" charset="0"/>
          <a:ea typeface="Open Sans Semibold" charset="0"/>
          <a:cs typeface="Open Sans Semibold" charset="0"/>
          <a:sym typeface="Poppins Medium" charset="0"/>
        </a:defRPr>
      </a:lvl4pPr>
      <a:lvl5pPr algn="l" defTabSz="232213" rtl="0" eaLnBrk="0" fontAlgn="base" hangingPunct="0">
        <a:spcBef>
          <a:spcPct val="0"/>
        </a:spcBef>
        <a:spcAft>
          <a:spcPct val="0"/>
        </a:spcAft>
        <a:defRPr sz="2813" b="1">
          <a:solidFill>
            <a:srgbClr val="272D30"/>
          </a:solidFill>
          <a:latin typeface="Open Sans Semibold" charset="0"/>
          <a:ea typeface="Open Sans Semibold" charset="0"/>
          <a:cs typeface="Open Sans Semibold" charset="0"/>
          <a:sym typeface="Poppins Medium" charset="0"/>
        </a:defRPr>
      </a:lvl5pPr>
      <a:lvl6pPr marL="128610" algn="l" defTabSz="232213" rtl="0" fontAlgn="base" hangingPunct="0">
        <a:lnSpc>
          <a:spcPct val="80000"/>
        </a:lnSpc>
        <a:spcBef>
          <a:spcPct val="0"/>
        </a:spcBef>
        <a:spcAft>
          <a:spcPct val="0"/>
        </a:spcAft>
        <a:defRPr sz="2813">
          <a:solidFill>
            <a:srgbClr val="272D30"/>
          </a:solidFill>
          <a:latin typeface="Poppins Medium" charset="0"/>
          <a:ea typeface="Poppins Medium" charset="0"/>
          <a:cs typeface="Poppins Medium" charset="0"/>
          <a:sym typeface="Poppins Medium" charset="0"/>
        </a:defRPr>
      </a:lvl6pPr>
      <a:lvl7pPr marL="257221" algn="l" defTabSz="232213" rtl="0" fontAlgn="base" hangingPunct="0">
        <a:lnSpc>
          <a:spcPct val="80000"/>
        </a:lnSpc>
        <a:spcBef>
          <a:spcPct val="0"/>
        </a:spcBef>
        <a:spcAft>
          <a:spcPct val="0"/>
        </a:spcAft>
        <a:defRPr sz="2813">
          <a:solidFill>
            <a:srgbClr val="272D30"/>
          </a:solidFill>
          <a:latin typeface="Poppins Medium" charset="0"/>
          <a:ea typeface="Poppins Medium" charset="0"/>
          <a:cs typeface="Poppins Medium" charset="0"/>
          <a:sym typeface="Poppins Medium" charset="0"/>
        </a:defRPr>
      </a:lvl7pPr>
      <a:lvl8pPr marL="385831" algn="l" defTabSz="232213" rtl="0" fontAlgn="base" hangingPunct="0">
        <a:lnSpc>
          <a:spcPct val="80000"/>
        </a:lnSpc>
        <a:spcBef>
          <a:spcPct val="0"/>
        </a:spcBef>
        <a:spcAft>
          <a:spcPct val="0"/>
        </a:spcAft>
        <a:defRPr sz="2813">
          <a:solidFill>
            <a:srgbClr val="272D30"/>
          </a:solidFill>
          <a:latin typeface="Poppins Medium" charset="0"/>
          <a:ea typeface="Poppins Medium" charset="0"/>
          <a:cs typeface="Poppins Medium" charset="0"/>
          <a:sym typeface="Poppins Medium" charset="0"/>
        </a:defRPr>
      </a:lvl8pPr>
      <a:lvl9pPr marL="514441" algn="l" defTabSz="232213" rtl="0" fontAlgn="base" hangingPunct="0">
        <a:lnSpc>
          <a:spcPct val="80000"/>
        </a:lnSpc>
        <a:spcBef>
          <a:spcPct val="0"/>
        </a:spcBef>
        <a:spcAft>
          <a:spcPct val="0"/>
        </a:spcAft>
        <a:defRPr sz="2813">
          <a:solidFill>
            <a:srgbClr val="272D30"/>
          </a:solidFill>
          <a:latin typeface="Poppins Medium" charset="0"/>
          <a:ea typeface="Poppins Medium" charset="0"/>
          <a:cs typeface="Poppins Medium" charset="0"/>
          <a:sym typeface="Poppins Medium" charset="0"/>
        </a:defRPr>
      </a:lvl9pPr>
    </p:titleStyle>
    <p:bodyStyle>
      <a:lvl1pPr algn="l" defTabSz="232213" rtl="0" eaLnBrk="0" fontAlgn="base" hangingPunct="0">
        <a:lnSpc>
          <a:spcPct val="180000"/>
        </a:lnSpc>
        <a:spcBef>
          <a:spcPct val="0"/>
        </a:spcBef>
        <a:spcAft>
          <a:spcPct val="0"/>
        </a:spcAft>
        <a:defRPr sz="1200" b="0" i="0" kern="1200">
          <a:solidFill>
            <a:schemeClr val="bg1"/>
          </a:solidFill>
          <a:latin typeface="DeLonghi Sans Regolare" charset="0"/>
          <a:ea typeface="DeLonghi Sans Regolare" charset="0"/>
          <a:cs typeface="DeLonghi Sans Regolare" charset="0"/>
          <a:sym typeface="Poppins" charset="0"/>
        </a:defRPr>
      </a:lvl1pPr>
      <a:lvl2pPr indent="64305" algn="l" defTabSz="232213" rtl="0" eaLnBrk="0" fontAlgn="base" hangingPunct="0">
        <a:lnSpc>
          <a:spcPct val="180000"/>
        </a:lnSpc>
        <a:spcBef>
          <a:spcPct val="0"/>
        </a:spcBef>
        <a:spcAft>
          <a:spcPct val="0"/>
        </a:spcAft>
        <a:defRPr sz="1000" b="0" i="0" kern="1200">
          <a:solidFill>
            <a:schemeClr val="bg1"/>
          </a:solidFill>
          <a:latin typeface="DeLonghi Sans Regolare" charset="0"/>
          <a:ea typeface="DeLonghi Sans Regolare" charset="0"/>
          <a:cs typeface="DeLonghi Sans Regolare" charset="0"/>
          <a:sym typeface="Poppins" charset="0"/>
        </a:defRPr>
      </a:lvl2pPr>
      <a:lvl3pPr indent="128610" algn="l" defTabSz="232213" rtl="0" eaLnBrk="0" fontAlgn="base" hangingPunct="0">
        <a:lnSpc>
          <a:spcPct val="180000"/>
        </a:lnSpc>
        <a:spcBef>
          <a:spcPct val="0"/>
        </a:spcBef>
        <a:spcAft>
          <a:spcPct val="0"/>
        </a:spcAft>
        <a:defRPr sz="800" b="0" i="0" kern="1200">
          <a:solidFill>
            <a:schemeClr val="bg1"/>
          </a:solidFill>
          <a:latin typeface="DeLonghi Sans Regolare" charset="0"/>
          <a:ea typeface="DeLonghi Sans Regolare" charset="0"/>
          <a:cs typeface="DeLonghi Sans Regolare" charset="0"/>
          <a:sym typeface="Poppins" charset="0"/>
        </a:defRPr>
      </a:lvl3pPr>
      <a:lvl4pPr indent="192916" algn="l" defTabSz="232213" rtl="0" eaLnBrk="0" fontAlgn="base" hangingPunct="0">
        <a:lnSpc>
          <a:spcPct val="180000"/>
        </a:lnSpc>
        <a:spcBef>
          <a:spcPct val="0"/>
        </a:spcBef>
        <a:spcAft>
          <a:spcPct val="0"/>
        </a:spcAft>
        <a:defRPr sz="800" b="0" i="0" kern="1200">
          <a:solidFill>
            <a:schemeClr val="bg1"/>
          </a:solidFill>
          <a:latin typeface="DeLonghi Sans Regolare" charset="0"/>
          <a:ea typeface="DeLonghi Sans Regolare" charset="0"/>
          <a:cs typeface="DeLonghi Sans Regolare" charset="0"/>
          <a:sym typeface="Poppins" charset="0"/>
        </a:defRPr>
      </a:lvl4pPr>
      <a:lvl5pPr indent="257221" algn="l" defTabSz="232213" rtl="0" eaLnBrk="0" fontAlgn="base" hangingPunct="0">
        <a:lnSpc>
          <a:spcPct val="180000"/>
        </a:lnSpc>
        <a:spcBef>
          <a:spcPct val="0"/>
        </a:spcBef>
        <a:spcAft>
          <a:spcPct val="0"/>
        </a:spcAft>
        <a:defRPr sz="600" b="0" i="0" kern="1200">
          <a:solidFill>
            <a:schemeClr val="bg1"/>
          </a:solidFill>
          <a:latin typeface="DeLonghi Sans Regolare" charset="0"/>
          <a:ea typeface="DeLonghi Sans Regolare" charset="0"/>
          <a:cs typeface="DeLonghi Sans Regolare" charset="0"/>
          <a:sym typeface="Poppins" charset="0"/>
        </a:defRPr>
      </a:lvl5pPr>
      <a:lvl6pPr marL="707357" indent="-64305" algn="l" defTabSz="257221" rtl="0" eaLnBrk="1" latinLnBrk="0" hangingPunct="1">
        <a:lnSpc>
          <a:spcPct val="90000"/>
        </a:lnSpc>
        <a:spcBef>
          <a:spcPts val="141"/>
        </a:spcBef>
        <a:buFont typeface="Arial"/>
        <a:buChar char="•"/>
        <a:defRPr sz="506" kern="1200">
          <a:solidFill>
            <a:schemeClr val="tx1"/>
          </a:solidFill>
          <a:latin typeface="+mn-lt"/>
          <a:ea typeface="+mn-ea"/>
          <a:cs typeface="+mn-cs"/>
        </a:defRPr>
      </a:lvl6pPr>
      <a:lvl7pPr marL="835967" indent="-64305" algn="l" defTabSz="257221" rtl="0" eaLnBrk="1" latinLnBrk="0" hangingPunct="1">
        <a:lnSpc>
          <a:spcPct val="90000"/>
        </a:lnSpc>
        <a:spcBef>
          <a:spcPts val="141"/>
        </a:spcBef>
        <a:buFont typeface="Arial"/>
        <a:buChar char="•"/>
        <a:defRPr sz="506" kern="1200">
          <a:solidFill>
            <a:schemeClr val="tx1"/>
          </a:solidFill>
          <a:latin typeface="+mn-lt"/>
          <a:ea typeface="+mn-ea"/>
          <a:cs typeface="+mn-cs"/>
        </a:defRPr>
      </a:lvl7pPr>
      <a:lvl8pPr marL="964578" indent="-64305" algn="l" defTabSz="257221" rtl="0" eaLnBrk="1" latinLnBrk="0" hangingPunct="1">
        <a:lnSpc>
          <a:spcPct val="90000"/>
        </a:lnSpc>
        <a:spcBef>
          <a:spcPts val="141"/>
        </a:spcBef>
        <a:buFont typeface="Arial"/>
        <a:buChar char="•"/>
        <a:defRPr sz="506" kern="1200">
          <a:solidFill>
            <a:schemeClr val="tx1"/>
          </a:solidFill>
          <a:latin typeface="+mn-lt"/>
          <a:ea typeface="+mn-ea"/>
          <a:cs typeface="+mn-cs"/>
        </a:defRPr>
      </a:lvl8pPr>
      <a:lvl9pPr marL="1093188" indent="-64305" algn="l" defTabSz="257221" rtl="0" eaLnBrk="1" latinLnBrk="0" hangingPunct="1">
        <a:lnSpc>
          <a:spcPct val="90000"/>
        </a:lnSpc>
        <a:spcBef>
          <a:spcPts val="141"/>
        </a:spcBef>
        <a:buFont typeface="Arial"/>
        <a:buChar char="•"/>
        <a:defRPr sz="506" kern="1200">
          <a:solidFill>
            <a:schemeClr val="tx1"/>
          </a:solidFill>
          <a:latin typeface="+mn-lt"/>
          <a:ea typeface="+mn-ea"/>
          <a:cs typeface="+mn-cs"/>
        </a:defRPr>
      </a:lvl9pPr>
    </p:bodyStyle>
    <p:otherStyle>
      <a:defPPr>
        <a:defRPr lang="en-US"/>
      </a:defPPr>
      <a:lvl1pPr marL="0" algn="l" defTabSz="257221" rtl="0" eaLnBrk="1" latinLnBrk="0" hangingPunct="1">
        <a:defRPr sz="506" kern="1200">
          <a:solidFill>
            <a:schemeClr val="tx1"/>
          </a:solidFill>
          <a:latin typeface="+mn-lt"/>
          <a:ea typeface="+mn-ea"/>
          <a:cs typeface="+mn-cs"/>
        </a:defRPr>
      </a:lvl1pPr>
      <a:lvl2pPr marL="128610" algn="l" defTabSz="257221" rtl="0" eaLnBrk="1" latinLnBrk="0" hangingPunct="1">
        <a:defRPr sz="506" kern="1200">
          <a:solidFill>
            <a:schemeClr val="tx1"/>
          </a:solidFill>
          <a:latin typeface="+mn-lt"/>
          <a:ea typeface="+mn-ea"/>
          <a:cs typeface="+mn-cs"/>
        </a:defRPr>
      </a:lvl2pPr>
      <a:lvl3pPr marL="257221" algn="l" defTabSz="257221" rtl="0" eaLnBrk="1" latinLnBrk="0" hangingPunct="1">
        <a:defRPr sz="506" kern="1200">
          <a:solidFill>
            <a:schemeClr val="tx1"/>
          </a:solidFill>
          <a:latin typeface="+mn-lt"/>
          <a:ea typeface="+mn-ea"/>
          <a:cs typeface="+mn-cs"/>
        </a:defRPr>
      </a:lvl3pPr>
      <a:lvl4pPr marL="385831" algn="l" defTabSz="257221" rtl="0" eaLnBrk="1" latinLnBrk="0" hangingPunct="1">
        <a:defRPr sz="506" kern="1200">
          <a:solidFill>
            <a:schemeClr val="tx1"/>
          </a:solidFill>
          <a:latin typeface="+mn-lt"/>
          <a:ea typeface="+mn-ea"/>
          <a:cs typeface="+mn-cs"/>
        </a:defRPr>
      </a:lvl4pPr>
      <a:lvl5pPr marL="514441" algn="l" defTabSz="257221" rtl="0" eaLnBrk="1" latinLnBrk="0" hangingPunct="1">
        <a:defRPr sz="506" kern="1200">
          <a:solidFill>
            <a:schemeClr val="tx1"/>
          </a:solidFill>
          <a:latin typeface="+mn-lt"/>
          <a:ea typeface="+mn-ea"/>
          <a:cs typeface="+mn-cs"/>
        </a:defRPr>
      </a:lvl5pPr>
      <a:lvl6pPr marL="643052" algn="l" defTabSz="257221" rtl="0" eaLnBrk="1" latinLnBrk="0" hangingPunct="1">
        <a:defRPr sz="506" kern="1200">
          <a:solidFill>
            <a:schemeClr val="tx1"/>
          </a:solidFill>
          <a:latin typeface="+mn-lt"/>
          <a:ea typeface="+mn-ea"/>
          <a:cs typeface="+mn-cs"/>
        </a:defRPr>
      </a:lvl6pPr>
      <a:lvl7pPr marL="771662" algn="l" defTabSz="257221" rtl="0" eaLnBrk="1" latinLnBrk="0" hangingPunct="1">
        <a:defRPr sz="506" kern="1200">
          <a:solidFill>
            <a:schemeClr val="tx1"/>
          </a:solidFill>
          <a:latin typeface="+mn-lt"/>
          <a:ea typeface="+mn-ea"/>
          <a:cs typeface="+mn-cs"/>
        </a:defRPr>
      </a:lvl7pPr>
      <a:lvl8pPr marL="900273" algn="l" defTabSz="257221" rtl="0" eaLnBrk="1" latinLnBrk="0" hangingPunct="1">
        <a:defRPr sz="506" kern="1200">
          <a:solidFill>
            <a:schemeClr val="tx1"/>
          </a:solidFill>
          <a:latin typeface="+mn-lt"/>
          <a:ea typeface="+mn-ea"/>
          <a:cs typeface="+mn-cs"/>
        </a:defRPr>
      </a:lvl8pPr>
      <a:lvl9pPr marL="1028883" algn="l" defTabSz="257221" rtl="0" eaLnBrk="1" latinLnBrk="0" hangingPunct="1">
        <a:defRPr sz="506"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tif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Connettore 1 4"/>
          <p:cNvCxnSpPr/>
          <p:nvPr/>
        </p:nvCxnSpPr>
        <p:spPr bwMode="auto">
          <a:xfrm>
            <a:off x="2203334" y="273050"/>
            <a:ext cx="0" cy="9359900"/>
          </a:xfrm>
          <a:prstGeom prst="line">
            <a:avLst/>
          </a:prstGeom>
          <a:blipFill dpi="0" rotWithShape="0">
            <a:blip r:embed="rId2"/>
            <a:srcRect/>
            <a:tile tx="0" ty="0" sx="100000" sy="100000" flip="none" algn="tl"/>
          </a:blipFill>
          <a:ln w="25400" cap="flat" cmpd="sng" algn="ctr">
            <a:solidFill>
              <a:schemeClr val="bg1"/>
            </a:solidFill>
            <a:prstDash val="solid"/>
            <a:miter lim="400000"/>
            <a:headEnd type="none" w="med" len="med"/>
            <a:tailEnd type="none" w="med" len="med"/>
          </a:ln>
          <a:effectLst/>
        </p:spPr>
      </p:cxnSp>
      <p:sp>
        <p:nvSpPr>
          <p:cNvPr id="48" name="Segnaposto testo 54"/>
          <p:cNvSpPr>
            <a:spLocks noGrp="1"/>
          </p:cNvSpPr>
          <p:nvPr>
            <p:ph type="body" sz="quarter" idx="4294967295" hasCustomPrompt="1"/>
          </p:nvPr>
        </p:nvSpPr>
        <p:spPr>
          <a:xfrm>
            <a:off x="2362964" y="3507469"/>
            <a:ext cx="1329267" cy="724289"/>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800" b="0" i="0" baseline="0">
                <a:latin typeface="DeLonghi Sans" charset="0"/>
                <a:ea typeface="DeLonghi Sans" charset="0"/>
                <a:cs typeface="DeLonghi Sans" charset="0"/>
              </a:defRPr>
            </a:lvl1pPr>
            <a:lvl2pPr>
              <a:lnSpc>
                <a:spcPct val="100000"/>
              </a:lnSpc>
              <a:defRPr sz="506"/>
            </a:lvl2pPr>
            <a:lvl3pPr>
              <a:lnSpc>
                <a:spcPct val="100000"/>
              </a:lnSpc>
              <a:defRPr sz="506"/>
            </a:lvl3pPr>
            <a:lvl4pPr>
              <a:lnSpc>
                <a:spcPct val="100000"/>
              </a:lnSpc>
              <a:defRPr sz="506"/>
            </a:lvl4pPr>
            <a:lvl5pPr>
              <a:lnSpc>
                <a:spcPct val="100000"/>
              </a:lnSpc>
              <a:defRPr sz="506"/>
            </a:lvl5pPr>
          </a:lstStyle>
          <a:p>
            <a:r>
              <a:rPr lang="en-GB" b="1" dirty="0" smtClean="0">
                <a:latin typeface="Futura Lt BT"/>
              </a:rPr>
              <a:t>3.5 Touch </a:t>
            </a:r>
            <a:r>
              <a:rPr lang="en-GB" b="1" dirty="0">
                <a:latin typeface="Futura Lt BT"/>
              </a:rPr>
              <a:t>display </a:t>
            </a:r>
            <a:r>
              <a:rPr lang="en-GB" dirty="0">
                <a:latin typeface="Futura Lt BT"/>
              </a:rPr>
              <a:t>guides </a:t>
            </a:r>
            <a:r>
              <a:rPr lang="en-GB" dirty="0" smtClean="0">
                <a:latin typeface="Futura Lt BT"/>
              </a:rPr>
              <a:t>users in </a:t>
            </a:r>
            <a:r>
              <a:rPr lang="en-GB" dirty="0">
                <a:latin typeface="Futura Lt BT"/>
              </a:rPr>
              <a:t>every step to </a:t>
            </a:r>
            <a:r>
              <a:rPr lang="en-GB" dirty="0" smtClean="0">
                <a:latin typeface="Futura Lt BT"/>
              </a:rPr>
              <a:t>make amazing coffees and cappuccinos.. Bean Adapt technology ensures to get the best flavour from the coffee beans.</a:t>
            </a:r>
            <a:endParaRPr lang="en-GB" dirty="0">
              <a:latin typeface="Futura Lt BT"/>
            </a:endParaRPr>
          </a:p>
        </p:txBody>
      </p:sp>
      <p:sp>
        <p:nvSpPr>
          <p:cNvPr id="52" name="Segnaposto testo 90"/>
          <p:cNvSpPr>
            <a:spLocks noGrp="1"/>
          </p:cNvSpPr>
          <p:nvPr>
            <p:ph type="body" sz="quarter" idx="43" hasCustomPrompt="1"/>
          </p:nvPr>
        </p:nvSpPr>
        <p:spPr>
          <a:xfrm>
            <a:off x="3324708" y="273050"/>
            <a:ext cx="2760347" cy="280323"/>
          </a:xfrm>
          <a:prstGeom prst="rect">
            <a:avLst/>
          </a:prstGeom>
        </p:spPr>
        <p:txBody>
          <a:bodyPr lIns="0" tIns="0" rIns="0" bIns="0" anchor="b" anchorCtr="0"/>
          <a:lstStyle>
            <a:lvl1pPr algn="r">
              <a:lnSpc>
                <a:spcPct val="100000"/>
              </a:lnSpc>
              <a:defRPr lang="it-IT" sz="1000" b="1" i="0" kern="1200" baseline="0" dirty="0" smtClean="0">
                <a:solidFill>
                  <a:schemeClr val="bg1"/>
                </a:solidFill>
                <a:latin typeface="DeLonghi Sans" charset="0"/>
                <a:ea typeface="DeLonghi Sans" charset="0"/>
                <a:cs typeface="DeLonghi Sans" charset="0"/>
                <a:sym typeface="Poppins Medium" charset="0"/>
              </a:defRPr>
            </a:lvl1pPr>
          </a:lstStyle>
          <a:p>
            <a:pPr lvl="0"/>
            <a:r>
              <a:rPr lang="it-IT" sz="900" dirty="0" smtClean="0"/>
              <a:t>PUMP DRIVEN ESPRESSO MAKER</a:t>
            </a:r>
            <a:endParaRPr lang="it-IT" sz="900" dirty="0"/>
          </a:p>
        </p:txBody>
      </p:sp>
      <p:sp>
        <p:nvSpPr>
          <p:cNvPr id="54" name="Segnaposto testo 5"/>
          <p:cNvSpPr>
            <a:spLocks noGrp="1"/>
          </p:cNvSpPr>
          <p:nvPr>
            <p:ph type="body" sz="quarter" idx="67" hasCustomPrompt="1"/>
          </p:nvPr>
        </p:nvSpPr>
        <p:spPr>
          <a:xfrm>
            <a:off x="4577862" y="8804030"/>
            <a:ext cx="2019788" cy="828919"/>
          </a:xfrm>
          <a:prstGeom prst="rect">
            <a:avLst/>
          </a:prstGeom>
          <a:ln w="15875">
            <a:solidFill>
              <a:schemeClr val="accent2"/>
            </a:solidFill>
          </a:ln>
        </p:spPr>
        <p:txBody>
          <a:bodyPr anchor="ctr"/>
          <a:lstStyle>
            <a:lvl1pPr algn="ctr">
              <a:defRPr sz="1000"/>
            </a:lvl1pPr>
          </a:lstStyle>
          <a:p>
            <a:pPr lvl="0"/>
            <a:r>
              <a:rPr lang="it-IT" dirty="0" err="1" smtClean="0"/>
              <a:t>Barcode</a:t>
            </a:r>
            <a:r>
              <a:rPr lang="it-IT" dirty="0" smtClean="0"/>
              <a:t> and </a:t>
            </a:r>
            <a:r>
              <a:rPr lang="it-IT" dirty="0" err="1" smtClean="0"/>
              <a:t>codes</a:t>
            </a:r>
            <a:endParaRPr lang="it-IT" dirty="0"/>
          </a:p>
        </p:txBody>
      </p:sp>
      <p:pic>
        <p:nvPicPr>
          <p:cNvPr id="55" name="Immagine 54"/>
          <p:cNvPicPr>
            <a:picLocks noChangeAspect="1"/>
          </p:cNvPicPr>
          <p:nvPr/>
        </p:nvPicPr>
        <p:blipFill>
          <a:blip r:embed="rId3"/>
          <a:stretch>
            <a:fillRect/>
          </a:stretch>
        </p:blipFill>
        <p:spPr>
          <a:xfrm>
            <a:off x="722577" y="9350054"/>
            <a:ext cx="909589" cy="282896"/>
          </a:xfrm>
          <a:prstGeom prst="rect">
            <a:avLst/>
          </a:prstGeom>
        </p:spPr>
      </p:pic>
      <p:sp>
        <p:nvSpPr>
          <p:cNvPr id="56" name="Segnaposto testo 54"/>
          <p:cNvSpPr>
            <a:spLocks noGrp="1"/>
          </p:cNvSpPr>
          <p:nvPr>
            <p:ph type="body" sz="quarter" idx="4294967295" hasCustomPrompt="1"/>
          </p:nvPr>
        </p:nvSpPr>
        <p:spPr>
          <a:xfrm>
            <a:off x="3753978" y="3509396"/>
            <a:ext cx="1320296" cy="1118206"/>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800" b="0" i="0" baseline="0">
                <a:latin typeface="DeLonghi Sans" charset="0"/>
                <a:ea typeface="DeLonghi Sans" charset="0"/>
                <a:cs typeface="DeLonghi Sans" charset="0"/>
              </a:defRPr>
            </a:lvl1pPr>
            <a:lvl2pPr>
              <a:lnSpc>
                <a:spcPct val="100000"/>
              </a:lnSpc>
              <a:defRPr sz="506"/>
            </a:lvl2pPr>
            <a:lvl3pPr>
              <a:lnSpc>
                <a:spcPct val="100000"/>
              </a:lnSpc>
              <a:defRPr sz="506"/>
            </a:lvl3pPr>
            <a:lvl4pPr>
              <a:lnSpc>
                <a:spcPct val="100000"/>
              </a:lnSpc>
              <a:defRPr sz="506"/>
            </a:lvl4pPr>
            <a:lvl5pPr>
              <a:lnSpc>
                <a:spcPct val="100000"/>
              </a:lnSpc>
              <a:defRPr sz="506"/>
            </a:lvl5pPr>
          </a:lstStyle>
          <a:p>
            <a:r>
              <a:rPr lang="en-GB" dirty="0" smtClean="0">
                <a:latin typeface="Futura Lt BT"/>
              </a:rPr>
              <a:t>With the new </a:t>
            </a:r>
            <a:r>
              <a:rPr lang="en-GB" b="1" dirty="0" smtClean="0">
                <a:latin typeface="Futura Lt BT"/>
              </a:rPr>
              <a:t>Cold Extraction Technology</a:t>
            </a:r>
            <a:r>
              <a:rPr lang="en-GB" dirty="0" smtClean="0">
                <a:latin typeface="Futura Lt BT"/>
              </a:rPr>
              <a:t>, you can enjoy, not only hot beverages (Espresso, Cappuccino and more..) but also Café quality</a:t>
            </a:r>
            <a:r>
              <a:rPr lang="en-GB" b="1" dirty="0" smtClean="0">
                <a:latin typeface="Futura Lt BT"/>
              </a:rPr>
              <a:t> Cold Brew</a:t>
            </a:r>
            <a:r>
              <a:rPr lang="en-GB" dirty="0" smtClean="0">
                <a:latin typeface="Futura Lt BT"/>
              </a:rPr>
              <a:t> at home anytime you like, in less than 5 minutes.</a:t>
            </a:r>
          </a:p>
          <a:p>
            <a:endParaRPr lang="it-IT" dirty="0">
              <a:latin typeface="Futura Lt BT"/>
            </a:endParaRPr>
          </a:p>
        </p:txBody>
      </p:sp>
      <p:sp>
        <p:nvSpPr>
          <p:cNvPr id="59" name="Segnaposto testo 54"/>
          <p:cNvSpPr>
            <a:spLocks noGrp="1"/>
          </p:cNvSpPr>
          <p:nvPr>
            <p:ph type="body" sz="quarter" idx="4294967295" hasCustomPrompt="1"/>
          </p:nvPr>
        </p:nvSpPr>
        <p:spPr>
          <a:xfrm>
            <a:off x="5238722" y="3503236"/>
            <a:ext cx="1419253" cy="1118206"/>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900" b="0" i="0" baseline="0">
                <a:latin typeface="DeLonghi Sans" charset="0"/>
                <a:ea typeface="DeLonghi Sans" charset="0"/>
                <a:cs typeface="DeLonghi Sans" charset="0"/>
              </a:defRPr>
            </a:lvl1pPr>
            <a:lvl2pPr>
              <a:lnSpc>
                <a:spcPct val="100000"/>
              </a:lnSpc>
              <a:defRPr sz="506"/>
            </a:lvl2pPr>
            <a:lvl3pPr>
              <a:lnSpc>
                <a:spcPct val="100000"/>
              </a:lnSpc>
              <a:defRPr sz="506"/>
            </a:lvl3pPr>
            <a:lvl4pPr>
              <a:lnSpc>
                <a:spcPct val="100000"/>
              </a:lnSpc>
              <a:defRPr sz="506"/>
            </a:lvl4pPr>
            <a:lvl5pPr>
              <a:lnSpc>
                <a:spcPct val="100000"/>
              </a:lnSpc>
              <a:defRPr sz="506"/>
            </a:lvl5pPr>
          </a:lstStyle>
          <a:p>
            <a:r>
              <a:rPr lang="en-US" sz="800" dirty="0"/>
              <a:t>The new </a:t>
            </a:r>
            <a:r>
              <a:rPr lang="en-US" sz="800" b="1" dirty="0"/>
              <a:t>Auto </a:t>
            </a:r>
            <a:r>
              <a:rPr lang="en-US" sz="800" b="1" dirty="0" err="1"/>
              <a:t>LatteArt</a:t>
            </a:r>
            <a:r>
              <a:rPr lang="en-US" sz="800" b="1" dirty="0"/>
              <a:t> System</a:t>
            </a:r>
            <a:r>
              <a:rPr lang="en-US" sz="800" dirty="0"/>
              <a:t> brings the joy of crafting your perfect milk drink right to your fingertips. With two frothing modes—manual for those who love hands-on creativity and automatic for effortless perfection—it takes the guesswork out of every cup. Whether you're using plant-based or dairy milk, it froths to the ideal temperature, offering four precise profiles. From delicate </a:t>
            </a:r>
            <a:r>
              <a:rPr lang="en-US" sz="800" dirty="0" smtClean="0"/>
              <a:t>Latte </a:t>
            </a:r>
            <a:r>
              <a:rPr lang="en-US" sz="800" dirty="0"/>
              <a:t>A</a:t>
            </a:r>
            <a:r>
              <a:rPr lang="en-US" sz="800" dirty="0" smtClean="0"/>
              <a:t>rt </a:t>
            </a:r>
            <a:r>
              <a:rPr lang="en-US" sz="800" dirty="0"/>
              <a:t>to rich, </a:t>
            </a:r>
            <a:r>
              <a:rPr lang="en-US" sz="800" dirty="0" smtClean="0"/>
              <a:t>dense </a:t>
            </a:r>
            <a:r>
              <a:rPr lang="en-US" sz="800" dirty="0"/>
              <a:t>foam, you can create five unique textures, all at the touch of a </a:t>
            </a:r>
            <a:r>
              <a:rPr lang="en-US" sz="800" dirty="0" smtClean="0"/>
              <a:t>button.</a:t>
            </a:r>
            <a:endParaRPr lang="en-GB" sz="800" dirty="0">
              <a:latin typeface="Futura Lt BT"/>
            </a:endParaRPr>
          </a:p>
        </p:txBody>
      </p:sp>
      <p:sp>
        <p:nvSpPr>
          <p:cNvPr id="65" name="Segnaposto testo 13"/>
          <p:cNvSpPr>
            <a:spLocks noGrp="1"/>
          </p:cNvSpPr>
          <p:nvPr>
            <p:ph type="body" sz="quarter" idx="113" hasCustomPrompt="1"/>
          </p:nvPr>
        </p:nvSpPr>
        <p:spPr>
          <a:xfrm>
            <a:off x="67059" y="3762863"/>
            <a:ext cx="2077792" cy="5160329"/>
          </a:xfrm>
        </p:spPr>
        <p:txBody>
          <a:bodyPr lIns="0" tIns="0" rIns="0" bIns="0"/>
          <a:lstStyle>
            <a:lvl1pPr marL="171450" marR="0" indent="-171450" algn="l" defTabSz="232213" rtl="0" eaLnBrk="0" fontAlgn="base" latinLnBrk="0" hangingPunct="0">
              <a:lnSpc>
                <a:spcPct val="100000"/>
              </a:lnSpc>
              <a:spcBef>
                <a:spcPct val="0"/>
              </a:spcBef>
              <a:spcAft>
                <a:spcPct val="0"/>
              </a:spcAft>
              <a:buClrTx/>
              <a:buSzTx/>
              <a:buFont typeface="Wingdings" charset="2"/>
              <a:buChar char="§"/>
              <a:tabLst/>
              <a:defRPr sz="900" baseline="0"/>
            </a:lvl1pPr>
            <a:lvl2pPr>
              <a:lnSpc>
                <a:spcPct val="100000"/>
              </a:lnSpc>
              <a:defRPr sz="900"/>
            </a:lvl2pPr>
            <a:lvl3pPr>
              <a:lnSpc>
                <a:spcPct val="100000"/>
              </a:lnSpc>
              <a:defRPr sz="900"/>
            </a:lvl3pPr>
            <a:lvl4pPr>
              <a:lnSpc>
                <a:spcPct val="100000"/>
              </a:lnSpc>
              <a:defRPr sz="900"/>
            </a:lvl4pPr>
            <a:lvl5pPr>
              <a:lnSpc>
                <a:spcPct val="100000"/>
              </a:lnSpc>
              <a:defRPr sz="900"/>
            </a:lvl5pPr>
          </a:lstStyle>
          <a:p>
            <a:pPr>
              <a:buFont typeface="Wingdings" panose="05000000000000000000" pitchFamily="2" charset="2"/>
              <a:buChar char="§"/>
            </a:pPr>
            <a:r>
              <a:rPr lang="en-US" b="1" dirty="0" smtClean="0">
                <a:latin typeface="Futura Lt BT"/>
              </a:rPr>
              <a:t>Advanced Thermoblock</a:t>
            </a:r>
            <a:r>
              <a:rPr lang="en-US" dirty="0" smtClean="0">
                <a:latin typeface="Futura Lt BT"/>
              </a:rPr>
              <a:t> </a:t>
            </a:r>
            <a:r>
              <a:rPr lang="en-US" dirty="0">
                <a:latin typeface="Futura Lt BT"/>
              </a:rPr>
              <a:t>heating system: </a:t>
            </a:r>
            <a:r>
              <a:rPr lang="en-GB" dirty="0">
                <a:latin typeface="Futura Lt BT"/>
              </a:rPr>
              <a:t>for faster machine heat up time and great temperature stability.</a:t>
            </a:r>
          </a:p>
          <a:p>
            <a:pPr>
              <a:buFont typeface="Wingdings" panose="05000000000000000000" pitchFamily="2" charset="2"/>
              <a:buChar char="§"/>
            </a:pPr>
            <a:r>
              <a:rPr lang="en-US" b="1" dirty="0" smtClean="0">
                <a:latin typeface="Futura Lt BT"/>
              </a:rPr>
              <a:t>Integrated grinder </a:t>
            </a:r>
            <a:r>
              <a:rPr lang="en-US" dirty="0" smtClean="0">
                <a:latin typeface="Futura Lt BT"/>
              </a:rPr>
              <a:t>with up to 15 grinding settings.</a:t>
            </a:r>
          </a:p>
          <a:p>
            <a:pPr>
              <a:buFont typeface="Wingdings" panose="05000000000000000000" pitchFamily="2" charset="2"/>
              <a:buChar char="§"/>
            </a:pPr>
            <a:r>
              <a:rPr lang="en-US" b="1" dirty="0">
                <a:latin typeface="Futura Lt BT"/>
              </a:rPr>
              <a:t>Cold </a:t>
            </a:r>
            <a:r>
              <a:rPr lang="en-US" b="1" dirty="0" smtClean="0">
                <a:latin typeface="Futura Lt BT"/>
              </a:rPr>
              <a:t>Extraction Technology: </a:t>
            </a:r>
            <a:r>
              <a:rPr lang="en-US" dirty="0" smtClean="0">
                <a:latin typeface="Futura Lt BT"/>
              </a:rPr>
              <a:t>for cold brew </a:t>
            </a:r>
          </a:p>
          <a:p>
            <a:pPr>
              <a:buFont typeface="Wingdings" panose="05000000000000000000" pitchFamily="2" charset="2"/>
              <a:buChar char="§"/>
            </a:pPr>
            <a:r>
              <a:rPr lang="en-US" b="1" dirty="0" smtClean="0">
                <a:latin typeface="Futura Lt BT"/>
              </a:rPr>
              <a:t>3.5” Touch display </a:t>
            </a:r>
            <a:r>
              <a:rPr lang="en-US" dirty="0" smtClean="0">
                <a:latin typeface="Futura Lt BT"/>
              </a:rPr>
              <a:t>for easy guidance </a:t>
            </a:r>
          </a:p>
          <a:p>
            <a:pPr>
              <a:buFont typeface="Wingdings" panose="05000000000000000000" pitchFamily="2" charset="2"/>
              <a:buChar char="§"/>
            </a:pPr>
            <a:r>
              <a:rPr lang="en-US" b="1" dirty="0" smtClean="0">
                <a:latin typeface="Futura Lt BT"/>
              </a:rPr>
              <a:t>Single </a:t>
            </a:r>
            <a:r>
              <a:rPr lang="en-US" b="1" dirty="0">
                <a:latin typeface="Futura Lt BT"/>
              </a:rPr>
              <a:t>wall Filter </a:t>
            </a:r>
            <a:r>
              <a:rPr lang="en-US" b="1" dirty="0" smtClean="0">
                <a:latin typeface="Futura Lt BT"/>
              </a:rPr>
              <a:t>baskets</a:t>
            </a:r>
            <a:br>
              <a:rPr lang="en-US" b="1" dirty="0" smtClean="0">
                <a:latin typeface="Futura Lt BT"/>
              </a:rPr>
            </a:br>
            <a:r>
              <a:rPr lang="en-US" dirty="0" smtClean="0">
                <a:latin typeface="Futura Lt BT"/>
              </a:rPr>
              <a:t>(1 or 2 </a:t>
            </a:r>
            <a:r>
              <a:rPr lang="en-US" dirty="0">
                <a:latin typeface="Futura Lt BT"/>
              </a:rPr>
              <a:t>cups</a:t>
            </a:r>
            <a:r>
              <a:rPr lang="en-US" dirty="0" smtClean="0">
                <a:latin typeface="Futura Lt BT"/>
              </a:rPr>
              <a:t>): coffee dose up to 20g.</a:t>
            </a:r>
            <a:endParaRPr lang="en-US" dirty="0">
              <a:latin typeface="Futura Lt BT"/>
            </a:endParaRPr>
          </a:p>
          <a:p>
            <a:pPr>
              <a:buFont typeface="Wingdings" panose="05000000000000000000" pitchFamily="2" charset="2"/>
              <a:buChar char="§"/>
            </a:pPr>
            <a:r>
              <a:rPr lang="en-US" b="1" dirty="0" smtClean="0">
                <a:latin typeface="Futura Lt BT"/>
              </a:rPr>
              <a:t>10</a:t>
            </a:r>
            <a:r>
              <a:rPr lang="en-US" b="1" dirty="0" smtClean="0">
                <a:latin typeface="Futura Lt BT"/>
              </a:rPr>
              <a:t> </a:t>
            </a:r>
            <a:r>
              <a:rPr lang="en-US" b="1" dirty="0" smtClean="0">
                <a:latin typeface="Futura Lt BT"/>
              </a:rPr>
              <a:t>pre-set recipes</a:t>
            </a:r>
            <a:r>
              <a:rPr lang="en-US" dirty="0" smtClean="0">
                <a:latin typeface="Futura Lt BT"/>
              </a:rPr>
              <a:t>: Espresso, Americano, Long Black, </a:t>
            </a:r>
            <a:r>
              <a:rPr lang="en-US" b="1" dirty="0" smtClean="0">
                <a:latin typeface="Futura Lt BT"/>
              </a:rPr>
              <a:t>Cold Brew</a:t>
            </a:r>
            <a:r>
              <a:rPr lang="en-US" dirty="0" smtClean="0">
                <a:latin typeface="Futura Lt BT"/>
              </a:rPr>
              <a:t>, Cappuccino, Latte Macchiato, </a:t>
            </a:r>
            <a:r>
              <a:rPr lang="en-US" dirty="0" smtClean="0">
                <a:latin typeface="Futura Lt BT"/>
              </a:rPr>
              <a:t>Latte Flat </a:t>
            </a:r>
            <a:r>
              <a:rPr lang="en-US" dirty="0" smtClean="0">
                <a:latin typeface="Futura Lt BT"/>
              </a:rPr>
              <a:t>White, Hot Milk, Hot water.</a:t>
            </a:r>
          </a:p>
          <a:p>
            <a:pPr>
              <a:buFont typeface="Wingdings" panose="05000000000000000000" pitchFamily="2" charset="2"/>
              <a:buChar char="§"/>
            </a:pPr>
            <a:r>
              <a:rPr lang="en-US" b="1" dirty="0" smtClean="0">
                <a:latin typeface="Futura Lt BT"/>
              </a:rPr>
              <a:t>4 Infusion Temperatures </a:t>
            </a:r>
            <a:r>
              <a:rPr lang="en-US" dirty="0" smtClean="0">
                <a:latin typeface="Futura Lt BT"/>
              </a:rPr>
              <a:t>(90/92/94/96°C)</a:t>
            </a:r>
          </a:p>
          <a:p>
            <a:pPr>
              <a:buFont typeface="Wingdings" panose="05000000000000000000" pitchFamily="2" charset="2"/>
              <a:buChar char="§"/>
            </a:pPr>
            <a:r>
              <a:rPr lang="en-US" b="1" dirty="0" smtClean="0">
                <a:latin typeface="Futura Lt BT"/>
              </a:rPr>
              <a:t>Dosing &amp;Tamping guide </a:t>
            </a:r>
            <a:r>
              <a:rPr lang="en-US" dirty="0" smtClean="0">
                <a:latin typeface="Futura Lt BT"/>
              </a:rPr>
              <a:t>for mess free operation and perfect tamping.</a:t>
            </a:r>
          </a:p>
          <a:p>
            <a:pPr>
              <a:buFont typeface="Wingdings" panose="05000000000000000000" pitchFamily="2" charset="2"/>
              <a:buChar char="§"/>
            </a:pPr>
            <a:r>
              <a:rPr lang="en-US" dirty="0" smtClean="0">
                <a:latin typeface="Futura Lt BT"/>
              </a:rPr>
              <a:t>Advanced Tamper with dose level indicators.</a:t>
            </a:r>
          </a:p>
          <a:p>
            <a:pPr>
              <a:buFont typeface="Wingdings" panose="05000000000000000000" pitchFamily="2" charset="2"/>
              <a:buChar char="§"/>
            </a:pPr>
            <a:r>
              <a:rPr lang="en-US" b="1" dirty="0" smtClean="0">
                <a:latin typeface="Futura Lt BT"/>
              </a:rPr>
              <a:t>15-bar</a:t>
            </a:r>
            <a:r>
              <a:rPr lang="en-US" dirty="0" smtClean="0">
                <a:latin typeface="Futura Lt BT"/>
              </a:rPr>
              <a:t> pump </a:t>
            </a:r>
          </a:p>
          <a:p>
            <a:pPr>
              <a:buFont typeface="Wingdings" panose="05000000000000000000" pitchFamily="2" charset="2"/>
              <a:buChar char="§"/>
            </a:pPr>
            <a:r>
              <a:rPr lang="en-GB" b="1" dirty="0" smtClean="0">
                <a:latin typeface="Futura Lt BT"/>
              </a:rPr>
              <a:t>Auto </a:t>
            </a:r>
            <a:r>
              <a:rPr lang="en-GB" b="1" dirty="0">
                <a:latin typeface="Futura Lt BT"/>
              </a:rPr>
              <a:t>LatteArt System: </a:t>
            </a:r>
            <a:r>
              <a:rPr lang="en-GB" dirty="0">
                <a:latin typeface="Futura Lt BT"/>
              </a:rPr>
              <a:t>Automatically froths the milk for maximum convenience and quality</a:t>
            </a:r>
            <a:r>
              <a:rPr lang="en-GB" dirty="0" smtClean="0">
                <a:latin typeface="Futura Lt BT"/>
              </a:rPr>
              <a:t>.</a:t>
            </a:r>
          </a:p>
          <a:p>
            <a:pPr>
              <a:buFont typeface="Wingdings" panose="05000000000000000000" pitchFamily="2" charset="2"/>
              <a:buChar char="§"/>
            </a:pPr>
            <a:r>
              <a:rPr lang="en-US" b="1" dirty="0" smtClean="0">
                <a:latin typeface="DeLonghi Sans" panose="02000503000000020004" pitchFamily="2" charset="0"/>
              </a:rPr>
              <a:t>4 </a:t>
            </a:r>
            <a:r>
              <a:rPr lang="en-US" b="1" dirty="0">
                <a:latin typeface="DeLonghi Sans" panose="02000503000000020004" pitchFamily="2" charset="0"/>
              </a:rPr>
              <a:t>milk temperature profiles </a:t>
            </a:r>
            <a:r>
              <a:rPr lang="en-US" dirty="0">
                <a:latin typeface="DeLonghi Sans" panose="02000503000000020004" pitchFamily="2" charset="0"/>
              </a:rPr>
              <a:t>and</a:t>
            </a:r>
            <a:r>
              <a:rPr lang="en-US" b="1" dirty="0">
                <a:latin typeface="DeLonghi Sans" panose="02000503000000020004" pitchFamily="2" charset="0"/>
              </a:rPr>
              <a:t> </a:t>
            </a:r>
            <a:r>
              <a:rPr lang="en-US" b="1" dirty="0" smtClean="0">
                <a:latin typeface="DeLonghi Sans" panose="02000503000000020004" pitchFamily="2" charset="0"/>
              </a:rPr>
              <a:t>5 </a:t>
            </a:r>
            <a:r>
              <a:rPr lang="en-US" b="1" dirty="0">
                <a:latin typeface="DeLonghi Sans" panose="02000503000000020004" pitchFamily="2" charset="0"/>
              </a:rPr>
              <a:t>milk texture profiles. </a:t>
            </a:r>
            <a:r>
              <a:rPr lang="en-GB" dirty="0" smtClean="0">
                <a:latin typeface="Futura Lt BT"/>
              </a:rPr>
              <a:t> </a:t>
            </a:r>
            <a:endParaRPr lang="en-GB" dirty="0">
              <a:latin typeface="Futura Lt BT"/>
            </a:endParaRPr>
          </a:p>
          <a:p>
            <a:pPr>
              <a:buFont typeface="Wingdings" panose="05000000000000000000" pitchFamily="2" charset="2"/>
              <a:buChar char="§"/>
            </a:pPr>
            <a:r>
              <a:rPr lang="en-US" dirty="0" smtClean="0">
                <a:latin typeface="Futura Lt BT"/>
              </a:rPr>
              <a:t>Hot water dedicated outlet </a:t>
            </a:r>
            <a:r>
              <a:rPr lang="en-US" dirty="0">
                <a:latin typeface="Futura Lt BT"/>
              </a:rPr>
              <a:t>for teas and infusions</a:t>
            </a:r>
          </a:p>
          <a:p>
            <a:pPr>
              <a:buFont typeface="Wingdings" panose="05000000000000000000" pitchFamily="2" charset="2"/>
              <a:buChar char="§"/>
            </a:pPr>
            <a:r>
              <a:rPr lang="en-US" dirty="0" smtClean="0">
                <a:latin typeface="Futura Lt BT"/>
              </a:rPr>
              <a:t>Espresso cup support to maintain a perfect crema</a:t>
            </a:r>
          </a:p>
          <a:p>
            <a:pPr>
              <a:buFont typeface="Wingdings" panose="05000000000000000000" pitchFamily="2" charset="2"/>
              <a:buChar char="§"/>
            </a:pPr>
            <a:r>
              <a:rPr lang="en-US" dirty="0" smtClean="0">
                <a:latin typeface="Futura Lt BT"/>
              </a:rPr>
              <a:t>Hots cups and mugs up to 11cm tall.</a:t>
            </a:r>
          </a:p>
          <a:p>
            <a:pPr>
              <a:buFont typeface="Wingdings" panose="05000000000000000000" pitchFamily="2" charset="2"/>
              <a:buChar char="§"/>
            </a:pPr>
            <a:r>
              <a:rPr lang="en-GB" dirty="0" smtClean="0">
                <a:solidFill>
                  <a:schemeClr val="bg2"/>
                </a:solidFill>
                <a:latin typeface="DeLonghi Sans"/>
              </a:rPr>
              <a:t>Removable 1,7L </a:t>
            </a:r>
            <a:r>
              <a:rPr lang="en-GB" dirty="0">
                <a:solidFill>
                  <a:schemeClr val="bg2"/>
                </a:solidFill>
                <a:latin typeface="DeLonghi Sans"/>
              </a:rPr>
              <a:t>water </a:t>
            </a:r>
            <a:r>
              <a:rPr lang="en-GB" dirty="0" smtClean="0">
                <a:solidFill>
                  <a:schemeClr val="bg2"/>
                </a:solidFill>
                <a:latin typeface="DeLonghi Sans"/>
              </a:rPr>
              <a:t>tank</a:t>
            </a:r>
          </a:p>
          <a:p>
            <a:pPr>
              <a:buFont typeface="Wingdings" panose="05000000000000000000" pitchFamily="2" charset="2"/>
              <a:buChar char="§"/>
            </a:pPr>
            <a:r>
              <a:rPr lang="en-GB" b="1" dirty="0">
                <a:latin typeface="Futura Lt BT"/>
              </a:rPr>
              <a:t>Accessories: </a:t>
            </a:r>
            <a:r>
              <a:rPr lang="en-GB" dirty="0">
                <a:latin typeface="Futura Lt BT"/>
              </a:rPr>
              <a:t>Milk jug, Dosing&amp;Tamping guide, </a:t>
            </a:r>
            <a:r>
              <a:rPr lang="en-GB" dirty="0" smtClean="0">
                <a:latin typeface="Futura Lt BT"/>
              </a:rPr>
              <a:t>Advanced Tamper , Dose Adjust, Tamping </a:t>
            </a:r>
            <a:r>
              <a:rPr lang="en-GB" dirty="0">
                <a:latin typeface="Futura Lt BT"/>
              </a:rPr>
              <a:t>Mat, Steam Wand cleaning </a:t>
            </a:r>
            <a:r>
              <a:rPr lang="en-GB" dirty="0" smtClean="0">
                <a:latin typeface="Futura Lt BT"/>
              </a:rPr>
              <a:t>tool, </a:t>
            </a:r>
            <a:r>
              <a:rPr lang="en-GB" dirty="0">
                <a:latin typeface="Futura Lt BT"/>
              </a:rPr>
              <a:t>2 filter baskets (1-2 cups</a:t>
            </a:r>
            <a:r>
              <a:rPr lang="en-GB" dirty="0" smtClean="0">
                <a:latin typeface="Futura Lt BT"/>
              </a:rPr>
              <a:t>).</a:t>
            </a:r>
            <a:endParaRPr lang="en-GB" dirty="0">
              <a:latin typeface="Futura Lt BT"/>
            </a:endParaRPr>
          </a:p>
          <a:p>
            <a:pPr>
              <a:buFont typeface="Wingdings" panose="05000000000000000000" pitchFamily="2" charset="2"/>
              <a:buChar char="§"/>
            </a:pPr>
            <a:endParaRPr lang="en-US" dirty="0">
              <a:latin typeface="Futura Lt BT"/>
            </a:endParaRPr>
          </a:p>
          <a:p>
            <a:pPr>
              <a:buFont typeface="Wingdings" panose="05000000000000000000" pitchFamily="2" charset="2"/>
              <a:buChar char="§"/>
            </a:pPr>
            <a:endParaRPr lang="it-IT" dirty="0" smtClean="0">
              <a:solidFill>
                <a:srgbClr val="0C3051"/>
              </a:solidFill>
              <a:effectLst/>
              <a:latin typeface="DeLonghi Sans" charset="0"/>
            </a:endParaRPr>
          </a:p>
        </p:txBody>
      </p:sp>
      <p:sp>
        <p:nvSpPr>
          <p:cNvPr id="66" name="Text Box 3"/>
          <p:cNvSpPr txBox="1">
            <a:spLocks/>
          </p:cNvSpPr>
          <p:nvPr/>
        </p:nvSpPr>
        <p:spPr bwMode="auto">
          <a:xfrm>
            <a:off x="260350" y="308980"/>
            <a:ext cx="1783355" cy="244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Lst>
        </p:spPr>
        <p:txBody>
          <a:bodyPr lIns="0" tIns="0" rIns="0" bIns="0" anchor="b" anchorCtr="0"/>
          <a:lstStyle/>
          <a:p>
            <a:pPr lvl="0">
              <a:lnSpc>
                <a:spcPct val="100000"/>
              </a:lnSpc>
            </a:pPr>
            <a:r>
              <a:rPr lang="it-IT" sz="1000" b="1" i="0" dirty="0" smtClean="0">
                <a:solidFill>
                  <a:schemeClr val="bg1"/>
                </a:solidFill>
                <a:latin typeface="DeLonghi Sans" charset="0"/>
                <a:ea typeface="DeLonghi Sans" charset="0"/>
                <a:cs typeface="DeLonghi Sans" charset="0"/>
              </a:rPr>
              <a:t>De’Longhi </a:t>
            </a:r>
            <a:r>
              <a:rPr lang="it-IT" sz="1000" b="1" i="0" dirty="0" smtClean="0">
                <a:solidFill>
                  <a:srgbClr val="A57851"/>
                </a:solidFill>
                <a:latin typeface="DeLonghi Sans" charset="0"/>
                <a:ea typeface="DeLonghi Sans" charset="0"/>
                <a:cs typeface="DeLonghi Sans" charset="0"/>
              </a:rPr>
              <a:t>Coffee</a:t>
            </a:r>
            <a:endParaRPr lang="it-IT" sz="1000" b="1" i="0" dirty="0">
              <a:solidFill>
                <a:srgbClr val="A57851"/>
              </a:solidFill>
              <a:latin typeface="DeLonghi Sans" charset="0"/>
              <a:ea typeface="DeLonghi Sans" charset="0"/>
              <a:cs typeface="DeLonghi Sans" charset="0"/>
            </a:endParaRPr>
          </a:p>
        </p:txBody>
      </p:sp>
      <p:sp>
        <p:nvSpPr>
          <p:cNvPr id="67" name="Ovale 66"/>
          <p:cNvSpPr/>
          <p:nvPr/>
        </p:nvSpPr>
        <p:spPr bwMode="auto">
          <a:xfrm>
            <a:off x="6166991" y="273050"/>
            <a:ext cx="430659" cy="430659"/>
          </a:xfrm>
          <a:prstGeom prst="ellipse">
            <a:avLst/>
          </a:prstGeom>
          <a:solidFill>
            <a:srgbClr val="A57851"/>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it-IT"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graphicFrame>
        <p:nvGraphicFramePr>
          <p:cNvPr id="81" name="Tabella 80"/>
          <p:cNvGraphicFramePr>
            <a:graphicFrameLocks noGrp="1" noChangeAspect="1"/>
          </p:cNvGraphicFramePr>
          <p:nvPr>
            <p:extLst>
              <p:ext uri="{D42A27DB-BD31-4B8C-83A1-F6EECF244321}">
                <p14:modId xmlns:p14="http://schemas.microsoft.com/office/powerpoint/2010/main" val="854972593"/>
              </p:ext>
            </p:extLst>
          </p:nvPr>
        </p:nvGraphicFramePr>
        <p:xfrm>
          <a:off x="4553103" y="7087030"/>
          <a:ext cx="2044547" cy="1195403"/>
        </p:xfrm>
        <a:graphic>
          <a:graphicData uri="http://schemas.openxmlformats.org/drawingml/2006/table">
            <a:tbl>
              <a:tblPr firstRow="1" lastRow="1" bandRow="1">
                <a:tableStyleId>{2D5ABB26-0587-4C30-8999-92F81FD0307C}</a:tableStyleId>
              </a:tblPr>
              <a:tblGrid>
                <a:gridCol w="1003238">
                  <a:extLst>
                    <a:ext uri="{9D8B030D-6E8A-4147-A177-3AD203B41FA5}">
                      <a16:colId xmlns:a16="http://schemas.microsoft.com/office/drawing/2014/main" val="20000"/>
                    </a:ext>
                  </a:extLst>
                </a:gridCol>
                <a:gridCol w="367235">
                  <a:extLst>
                    <a:ext uri="{9D8B030D-6E8A-4147-A177-3AD203B41FA5}">
                      <a16:colId xmlns:a16="http://schemas.microsoft.com/office/drawing/2014/main" val="20001"/>
                    </a:ext>
                  </a:extLst>
                </a:gridCol>
                <a:gridCol w="674074">
                  <a:extLst>
                    <a:ext uri="{9D8B030D-6E8A-4147-A177-3AD203B41FA5}">
                      <a16:colId xmlns:a16="http://schemas.microsoft.com/office/drawing/2014/main" val="20002"/>
                    </a:ext>
                  </a:extLst>
                </a:gridCol>
              </a:tblGrid>
              <a:tr h="112878">
                <a:tc>
                  <a:txBody>
                    <a:bodyPr/>
                    <a:lstStyle/>
                    <a:p>
                      <a:pPr algn="l" fontAlgn="b">
                        <a:lnSpc>
                          <a:spcPct val="100000"/>
                        </a:lnSpc>
                      </a:pPr>
                      <a:r>
                        <a:rPr lang="it-IT" sz="700" b="1" i="0" u="none" strike="noStrike">
                          <a:solidFill>
                            <a:schemeClr val="bg1"/>
                          </a:solidFill>
                          <a:latin typeface="DeLonghi Sans" charset="0"/>
                          <a:ea typeface="DeLonghi Sans" charset="0"/>
                          <a:cs typeface="DeLonghi Sans" charset="0"/>
                        </a:rPr>
                        <a:t>TECHNICAL </a:t>
                      </a:r>
                      <a:r>
                        <a:rPr lang="it-IT" sz="700" b="1" i="0" u="none" strike="noStrike" smtClean="0">
                          <a:solidFill>
                            <a:schemeClr val="bg1"/>
                          </a:solidFill>
                          <a:latin typeface="DeLonghi Sans" charset="0"/>
                          <a:ea typeface="DeLonghi Sans" charset="0"/>
                          <a:cs typeface="DeLonghi Sans" charset="0"/>
                        </a:rPr>
                        <a:t>DATA</a:t>
                      </a:r>
                      <a:endParaRPr lang="it-IT" sz="700" b="1" i="0" u="none" strike="noStrike">
                        <a:solidFill>
                          <a:schemeClr val="bg1"/>
                        </a:solidFill>
                        <a:latin typeface="DeLonghi Sans" charset="0"/>
                        <a:ea typeface="DeLonghi Sans" charset="0"/>
                        <a:cs typeface="DeLonghi Sans" charset="0"/>
                      </a:endParaRPr>
                    </a:p>
                  </a:txBody>
                  <a:tcPr marL="3941" marR="3941" marT="4850" marB="0" anchor="ct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lnSpc>
                          <a:spcPct val="100000"/>
                        </a:lnSpc>
                      </a:pPr>
                      <a:endParaRPr lang="it-IT" sz="700" b="1" i="0" u="none" strike="noStrike">
                        <a:solidFill>
                          <a:schemeClr val="bg1"/>
                        </a:solidFill>
                        <a:latin typeface="DeLonghi Sans" charset="0"/>
                        <a:ea typeface="DeLonghi Sans" charset="0"/>
                        <a:cs typeface="DeLonghi Sans" charset="0"/>
                      </a:endParaRPr>
                    </a:p>
                  </a:txBody>
                  <a:tcPr marL="3941" marR="3941" marT="4850" marB="0" anchor="ct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lnSpc>
                          <a:spcPct val="100000"/>
                        </a:lnSpc>
                      </a:pPr>
                      <a:r>
                        <a:rPr lang="it-IT" sz="700" b="1" i="0" u="none" strike="noStrike" dirty="0" smtClean="0">
                          <a:solidFill>
                            <a:schemeClr val="bg1"/>
                          </a:solidFill>
                          <a:latin typeface="DeLonghi Sans" charset="0"/>
                          <a:ea typeface="DeLonghi Sans" charset="0"/>
                          <a:cs typeface="DeLonghi Sans" charset="0"/>
                        </a:rPr>
                        <a:t>EC9455.M</a:t>
                      </a:r>
                      <a:endParaRPr lang="it-IT" sz="700" b="1" i="0" u="none" strike="noStrike" dirty="0">
                        <a:solidFill>
                          <a:schemeClr val="bg1"/>
                        </a:solidFill>
                        <a:latin typeface="DeLonghi Sans" charset="0"/>
                        <a:ea typeface="DeLonghi Sans" charset="0"/>
                        <a:cs typeface="DeLonghi Sans"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99508">
                <a:tc>
                  <a:txBody>
                    <a:bodyPr/>
                    <a:lstStyle/>
                    <a:p>
                      <a:pPr algn="l" fontAlgn="b">
                        <a:lnSpc>
                          <a:spcPct val="100000"/>
                        </a:lnSpc>
                      </a:pPr>
                      <a:r>
                        <a:rPr lang="it-IT" sz="700" b="0" i="0" u="none" strike="noStrike" err="1">
                          <a:solidFill>
                            <a:schemeClr val="bg1"/>
                          </a:solidFill>
                          <a:latin typeface="DeLonghi Sans" charset="0"/>
                          <a:ea typeface="DeLonghi Sans" charset="0"/>
                          <a:cs typeface="DeLonghi Sans" charset="0"/>
                        </a:rPr>
                        <a:t>Rated</a:t>
                      </a:r>
                      <a:r>
                        <a:rPr lang="it-IT" sz="700" b="0" i="0" u="none" strike="noStrike">
                          <a:solidFill>
                            <a:schemeClr val="bg1"/>
                          </a:solidFill>
                          <a:latin typeface="DeLonghi Sans" charset="0"/>
                          <a:ea typeface="DeLonghi Sans" charset="0"/>
                          <a:cs typeface="DeLonghi Sans" charset="0"/>
                        </a:rPr>
                        <a:t> </a:t>
                      </a:r>
                      <a:r>
                        <a:rPr lang="it-IT" sz="700" b="0" i="0" u="none" strike="noStrike" err="1">
                          <a:solidFill>
                            <a:schemeClr val="bg1"/>
                          </a:solidFill>
                          <a:latin typeface="DeLonghi Sans" charset="0"/>
                          <a:ea typeface="DeLonghi Sans" charset="0"/>
                          <a:cs typeface="DeLonghi Sans" charset="0"/>
                        </a:rPr>
                        <a:t>voltage</a:t>
                      </a:r>
                      <a:r>
                        <a:rPr lang="it-IT" sz="700" b="0" i="0" u="none" strike="noStrike">
                          <a:solidFill>
                            <a:schemeClr val="bg1"/>
                          </a:solidFill>
                          <a:latin typeface="DeLonghi Sans" charset="0"/>
                          <a:ea typeface="DeLonghi Sans" charset="0"/>
                          <a:cs typeface="DeLonghi Sans" charset="0"/>
                        </a:rPr>
                        <a:t>/</a:t>
                      </a:r>
                      <a:r>
                        <a:rPr lang="it-IT" sz="700" b="0" i="0" u="none" strike="noStrike" err="1">
                          <a:solidFill>
                            <a:schemeClr val="bg1"/>
                          </a:solidFill>
                          <a:latin typeface="DeLonghi Sans" charset="0"/>
                          <a:ea typeface="DeLonghi Sans" charset="0"/>
                          <a:cs typeface="DeLonghi Sans" charset="0"/>
                        </a:rPr>
                        <a:t>Frequency</a:t>
                      </a:r>
                      <a:endParaRPr lang="it-IT" sz="700" b="0" i="0" u="none" strike="noStrike">
                        <a:solidFill>
                          <a:schemeClr val="bg1"/>
                        </a:solidFill>
                        <a:latin typeface="DeLonghi Sans" charset="0"/>
                        <a:ea typeface="DeLonghi Sans" charset="0"/>
                        <a:cs typeface="DeLonghi Sans" charset="0"/>
                      </a:endParaRPr>
                    </a:p>
                  </a:txBody>
                  <a:tcPr marL="14893" marR="14893" marT="485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lnSpc>
                          <a:spcPct val="100000"/>
                        </a:lnSpc>
                      </a:pPr>
                      <a:r>
                        <a:rPr lang="it-IT" sz="700" b="0" i="0" u="none" strike="noStrike" dirty="0" err="1">
                          <a:solidFill>
                            <a:schemeClr val="bg1"/>
                          </a:solidFill>
                          <a:latin typeface="DeLonghi Sans" charset="0"/>
                          <a:ea typeface="DeLonghi Sans" charset="0"/>
                          <a:cs typeface="DeLonghi Sans" charset="0"/>
                        </a:rPr>
                        <a:t>V~Hz</a:t>
                      </a:r>
                      <a:endParaRPr lang="it-IT" sz="700" b="0" i="0" u="none" strike="noStrike" dirty="0">
                        <a:solidFill>
                          <a:schemeClr val="bg1"/>
                        </a:solidFill>
                        <a:latin typeface="DeLonghi Sans" charset="0"/>
                        <a:ea typeface="DeLonghi Sans" charset="0"/>
                        <a:cs typeface="DeLonghi Sans" charset="0"/>
                      </a:endParaRPr>
                    </a:p>
                  </a:txBody>
                  <a:tcPr marL="3941" marR="3941" marT="485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257221" rtl="0" eaLnBrk="1" fontAlgn="b" latinLnBrk="0" hangingPunct="1">
                        <a:lnSpc>
                          <a:spcPct val="100000"/>
                        </a:lnSpc>
                        <a:spcBef>
                          <a:spcPts val="0"/>
                        </a:spcBef>
                        <a:spcAft>
                          <a:spcPts val="0"/>
                        </a:spcAft>
                        <a:buClrTx/>
                        <a:buSzTx/>
                        <a:buFontTx/>
                        <a:buNone/>
                        <a:tabLst/>
                        <a:defRPr/>
                      </a:pPr>
                      <a:r>
                        <a:rPr lang="it-IT" sz="700" b="0" i="0" u="none" strike="noStrike" dirty="0" smtClean="0">
                          <a:solidFill>
                            <a:schemeClr val="bg1"/>
                          </a:solidFill>
                          <a:latin typeface="DeLonghi Sans" charset="0"/>
                          <a:ea typeface="DeLonghi Sans" charset="0"/>
                          <a:cs typeface="DeLonghi Sans" charset="0"/>
                        </a:rPr>
                        <a:t>220-240 50Hz</a:t>
                      </a:r>
                    </a:p>
                  </a:txBody>
                  <a:tcPr marL="3941" marR="3941" marT="485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166486">
                <a:tc>
                  <a:txBody>
                    <a:bodyPr/>
                    <a:lstStyle/>
                    <a:p>
                      <a:pPr algn="l" fontAlgn="b">
                        <a:lnSpc>
                          <a:spcPct val="100000"/>
                        </a:lnSpc>
                      </a:pPr>
                      <a:r>
                        <a:rPr lang="it-IT" sz="700" b="0" i="0" u="none" strike="noStrike" dirty="0" err="1" smtClean="0">
                          <a:solidFill>
                            <a:schemeClr val="bg1"/>
                          </a:solidFill>
                          <a:latin typeface="DeLonghi Sans" charset="0"/>
                          <a:ea typeface="DeLonghi Sans" charset="0"/>
                          <a:cs typeface="DeLonghi Sans" charset="0"/>
                        </a:rPr>
                        <a:t>Power</a:t>
                      </a:r>
                      <a:r>
                        <a:rPr lang="it-IT" sz="700" b="0" i="0" u="none" strike="noStrike" dirty="0" smtClean="0">
                          <a:solidFill>
                            <a:schemeClr val="bg1"/>
                          </a:solidFill>
                          <a:latin typeface="DeLonghi Sans" charset="0"/>
                          <a:ea typeface="DeLonghi Sans" charset="0"/>
                          <a:cs typeface="DeLonghi Sans" charset="0"/>
                        </a:rPr>
                        <a:t> </a:t>
                      </a:r>
                      <a:r>
                        <a:rPr lang="it-IT" sz="700" b="0" i="0" u="none" strike="noStrike" dirty="0">
                          <a:solidFill>
                            <a:schemeClr val="bg1"/>
                          </a:solidFill>
                          <a:latin typeface="DeLonghi Sans" charset="0"/>
                          <a:ea typeface="DeLonghi Sans" charset="0"/>
                          <a:cs typeface="DeLonghi Sans" charset="0"/>
                        </a:rPr>
                        <a:t>- Max</a:t>
                      </a:r>
                    </a:p>
                  </a:txBody>
                  <a:tcPr marL="14893" marR="14893" marT="485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lnSpc>
                          <a:spcPct val="100000"/>
                        </a:lnSpc>
                      </a:pPr>
                      <a:r>
                        <a:rPr lang="it-IT" sz="700" b="0" i="0" u="none" strike="noStrike" dirty="0">
                          <a:solidFill>
                            <a:schemeClr val="bg1"/>
                          </a:solidFill>
                          <a:latin typeface="DeLonghi Sans" charset="0"/>
                          <a:ea typeface="DeLonghi Sans" charset="0"/>
                          <a:cs typeface="DeLonghi Sans" charset="0"/>
                        </a:rPr>
                        <a:t>W</a:t>
                      </a:r>
                    </a:p>
                  </a:txBody>
                  <a:tcPr marL="3941" marR="3941" marT="485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lnSpc>
                          <a:spcPct val="100000"/>
                        </a:lnSpc>
                      </a:pPr>
                      <a:r>
                        <a:rPr lang="it-IT" sz="700" b="0" i="0" u="none" strike="noStrike" dirty="0" smtClean="0">
                          <a:solidFill>
                            <a:schemeClr val="bg1"/>
                          </a:solidFill>
                          <a:latin typeface="DeLonghi Sans" charset="0"/>
                          <a:ea typeface="DeLonghi Sans" charset="0"/>
                          <a:cs typeface="DeLonghi Sans" charset="0"/>
                        </a:rPr>
                        <a:t>1450W</a:t>
                      </a:r>
                    </a:p>
                  </a:txBody>
                  <a:tcPr marL="3941" marR="3941" marT="485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220847">
                <a:tc>
                  <a:txBody>
                    <a:bodyPr/>
                    <a:lstStyle/>
                    <a:p>
                      <a:pPr algn="l" fontAlgn="b">
                        <a:lnSpc>
                          <a:spcPct val="100000"/>
                        </a:lnSpc>
                      </a:pPr>
                      <a:r>
                        <a:rPr lang="it-IT" sz="700" b="0" i="0" u="none" strike="noStrike" dirty="0" err="1" smtClean="0">
                          <a:solidFill>
                            <a:schemeClr val="bg1"/>
                          </a:solidFill>
                          <a:latin typeface="DeLonghi Sans" charset="0"/>
                          <a:ea typeface="DeLonghi Sans" charset="0"/>
                          <a:cs typeface="DeLonghi Sans" charset="0"/>
                        </a:rPr>
                        <a:t>Pump</a:t>
                      </a:r>
                      <a:r>
                        <a:rPr lang="it-IT" sz="700" b="0" i="0" u="none" strike="noStrike" dirty="0" smtClean="0">
                          <a:solidFill>
                            <a:schemeClr val="bg1"/>
                          </a:solidFill>
                          <a:latin typeface="DeLonghi Sans" charset="0"/>
                          <a:ea typeface="DeLonghi Sans" charset="0"/>
                          <a:cs typeface="DeLonghi Sans" charset="0"/>
                        </a:rPr>
                        <a:t> pressure</a:t>
                      </a:r>
                    </a:p>
                  </a:txBody>
                  <a:tcPr marL="14893" marR="14893" marT="485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lnSpc>
                          <a:spcPct val="100000"/>
                        </a:lnSpc>
                      </a:pPr>
                      <a:r>
                        <a:rPr lang="it-IT" sz="700" b="0" i="0" u="none" strike="noStrike" dirty="0" smtClean="0">
                          <a:solidFill>
                            <a:schemeClr val="bg1"/>
                          </a:solidFill>
                          <a:latin typeface="DeLonghi Sans" charset="0"/>
                          <a:ea typeface="DeLonghi Sans" charset="0"/>
                          <a:cs typeface="DeLonghi Sans" charset="0"/>
                        </a:rPr>
                        <a:t>Bar</a:t>
                      </a:r>
                      <a:endParaRPr lang="it-IT" sz="700" b="0" i="0" u="none" strike="noStrike" dirty="0">
                        <a:solidFill>
                          <a:schemeClr val="bg1"/>
                        </a:solidFill>
                        <a:latin typeface="DeLonghi Sans" charset="0"/>
                        <a:ea typeface="DeLonghi Sans" charset="0"/>
                        <a:cs typeface="DeLonghi Sans" charset="0"/>
                      </a:endParaRPr>
                    </a:p>
                  </a:txBody>
                  <a:tcPr marL="3941" marR="3941" marT="485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lnSpc>
                          <a:spcPct val="100000"/>
                        </a:lnSpc>
                      </a:pPr>
                      <a:r>
                        <a:rPr lang="it-IT" sz="700" b="0" i="0" u="none" strike="noStrike" dirty="0" smtClean="0">
                          <a:solidFill>
                            <a:schemeClr val="bg1"/>
                          </a:solidFill>
                          <a:latin typeface="DeLonghi Sans" charset="0"/>
                          <a:ea typeface="DeLonghi Sans" charset="0"/>
                          <a:cs typeface="DeLonghi Sans" charset="0"/>
                        </a:rPr>
                        <a:t>15</a:t>
                      </a:r>
                      <a:endParaRPr lang="it-IT" sz="700" b="0" i="0" u="none" strike="noStrike" dirty="0">
                        <a:solidFill>
                          <a:schemeClr val="bg1"/>
                        </a:solidFill>
                        <a:latin typeface="DeLonghi Sans" charset="0"/>
                        <a:ea typeface="DeLonghi Sans" charset="0"/>
                        <a:cs typeface="DeLonghi Sans" charset="0"/>
                      </a:endParaRPr>
                    </a:p>
                  </a:txBody>
                  <a:tcPr marL="3941" marR="3941" marT="485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112878">
                <a:tc>
                  <a:txBody>
                    <a:bodyPr/>
                    <a:lstStyle/>
                    <a:p>
                      <a:pPr algn="l" fontAlgn="b">
                        <a:lnSpc>
                          <a:spcPct val="100000"/>
                        </a:lnSpc>
                      </a:pPr>
                      <a:r>
                        <a:rPr lang="it-IT" sz="700" b="0" i="0" u="none" strike="noStrike" dirty="0" err="1" smtClean="0">
                          <a:solidFill>
                            <a:schemeClr val="bg1"/>
                          </a:solidFill>
                          <a:latin typeface="DeLonghi Sans" charset="0"/>
                          <a:ea typeface="DeLonghi Sans" charset="0"/>
                          <a:cs typeface="DeLonghi Sans" charset="0"/>
                        </a:rPr>
                        <a:t>Weight</a:t>
                      </a:r>
                      <a:endParaRPr lang="it-IT" sz="700" b="0" i="0" u="none" strike="noStrike" dirty="0" smtClean="0">
                        <a:solidFill>
                          <a:schemeClr val="bg1"/>
                        </a:solidFill>
                        <a:latin typeface="DeLonghi Sans" charset="0"/>
                        <a:ea typeface="DeLonghi Sans" charset="0"/>
                        <a:cs typeface="DeLonghi Sans" charset="0"/>
                      </a:endParaRPr>
                    </a:p>
                  </a:txBody>
                  <a:tcPr marL="14893" marR="14893" marT="4850" marB="0" anchor="ct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00000"/>
                        </a:lnSpc>
                      </a:pPr>
                      <a:r>
                        <a:rPr lang="it-IT" sz="700" b="0" i="0" u="none" strike="noStrike" dirty="0" smtClean="0">
                          <a:solidFill>
                            <a:schemeClr val="bg1"/>
                          </a:solidFill>
                          <a:latin typeface="DeLonghi Sans" charset="0"/>
                          <a:ea typeface="DeLonghi Sans" charset="0"/>
                          <a:cs typeface="DeLonghi Sans" charset="0"/>
                        </a:rPr>
                        <a:t>Kg</a:t>
                      </a:r>
                      <a:endParaRPr lang="it-IT" sz="700" b="0" i="0" u="none" strike="noStrike" dirty="0">
                        <a:solidFill>
                          <a:schemeClr val="bg1"/>
                        </a:solidFill>
                        <a:latin typeface="DeLonghi Sans" charset="0"/>
                        <a:ea typeface="DeLonghi Sans" charset="0"/>
                        <a:cs typeface="DeLonghi Sans" charset="0"/>
                      </a:endParaRPr>
                    </a:p>
                  </a:txBody>
                  <a:tcPr marL="3941" marR="3941" marT="4850" marB="0" anchor="ct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00000"/>
                        </a:lnSpc>
                      </a:pPr>
                      <a:r>
                        <a:rPr lang="it-IT" sz="700" b="0" i="0" u="none" strike="noStrike" dirty="0" smtClean="0">
                          <a:solidFill>
                            <a:schemeClr val="bg1"/>
                          </a:solidFill>
                          <a:latin typeface="DeLonghi Sans" charset="0"/>
                          <a:ea typeface="DeLonghi Sans" charset="0"/>
                          <a:cs typeface="DeLonghi Sans" charset="0"/>
                        </a:rPr>
                        <a:t>10.8 Kg</a:t>
                      </a:r>
                      <a:endParaRPr lang="it-IT" sz="700" b="0" i="0" u="none" strike="noStrike" dirty="0">
                        <a:solidFill>
                          <a:schemeClr val="bg1"/>
                        </a:solidFill>
                        <a:latin typeface="DeLonghi Sans" charset="0"/>
                        <a:ea typeface="DeLonghi Sans" charset="0"/>
                        <a:cs typeface="DeLonghi Sans" charset="0"/>
                      </a:endParaRPr>
                    </a:p>
                  </a:txBody>
                  <a:tcPr marL="3941" marR="3941" marT="4850" marB="0" anchor="ct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12878">
                <a:tc>
                  <a:txBody>
                    <a:bodyPr/>
                    <a:lstStyle/>
                    <a:p>
                      <a:pPr algn="l" fontAlgn="b">
                        <a:lnSpc>
                          <a:spcPct val="100000"/>
                        </a:lnSpc>
                      </a:pPr>
                      <a:endParaRPr lang="it-IT" sz="700" b="0" i="0" u="none" strike="noStrike">
                        <a:solidFill>
                          <a:schemeClr val="bg1"/>
                        </a:solidFill>
                        <a:latin typeface="DeLonghi Sans" charset="0"/>
                        <a:ea typeface="DeLonghi Sans" charset="0"/>
                        <a:cs typeface="DeLonghi Sans" charset="0"/>
                      </a:endParaRPr>
                    </a:p>
                  </a:txBody>
                  <a:tcPr marL="14893" marR="14893" marT="4850" marB="0" anchor="ct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lnSpc>
                          <a:spcPct val="100000"/>
                        </a:lnSpc>
                      </a:pPr>
                      <a:endParaRPr lang="it-IT" sz="700" b="0" i="0" u="none" strike="noStrike">
                        <a:solidFill>
                          <a:schemeClr val="bg1"/>
                        </a:solidFill>
                        <a:latin typeface="DeLonghi Sans" charset="0"/>
                        <a:ea typeface="DeLonghi Sans" charset="0"/>
                        <a:cs typeface="DeLonghi Sans" charset="0"/>
                      </a:endParaRPr>
                    </a:p>
                  </a:txBody>
                  <a:tcPr marL="3941" marR="3941" marT="4850" marB="0" anchor="ct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lnSpc>
                          <a:spcPct val="100000"/>
                        </a:lnSpc>
                      </a:pPr>
                      <a:endParaRPr lang="it-IT" sz="700" b="0" i="0" u="none" strike="noStrike" dirty="0">
                        <a:solidFill>
                          <a:schemeClr val="bg1"/>
                        </a:solidFill>
                        <a:latin typeface="DeLonghi Sans" charset="0"/>
                        <a:ea typeface="DeLonghi Sans" charset="0"/>
                        <a:cs typeface="DeLonghi Sans" charset="0"/>
                      </a:endParaRPr>
                    </a:p>
                  </a:txBody>
                  <a:tcPr marL="3941" marR="3941" marT="4850" marB="0" anchor="ct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r h="169928">
                <a:tc>
                  <a:txBody>
                    <a:bodyPr/>
                    <a:lstStyle/>
                    <a:p>
                      <a:pPr algn="l" fontAlgn="b">
                        <a:lnSpc>
                          <a:spcPct val="100000"/>
                        </a:lnSpc>
                      </a:pPr>
                      <a:r>
                        <a:rPr lang="it-IT" sz="700" b="0" i="0" u="none" strike="noStrike" dirty="0" err="1">
                          <a:solidFill>
                            <a:schemeClr val="bg1"/>
                          </a:solidFill>
                          <a:latin typeface="DeLonghi Sans" charset="0"/>
                          <a:ea typeface="DeLonghi Sans" charset="0"/>
                          <a:cs typeface="DeLonghi Sans" charset="0"/>
                        </a:rPr>
                        <a:t>Dimension</a:t>
                      </a:r>
                      <a:r>
                        <a:rPr lang="it-IT" sz="700" b="0" i="0" u="none" strike="noStrike" dirty="0">
                          <a:solidFill>
                            <a:schemeClr val="bg1"/>
                          </a:solidFill>
                          <a:latin typeface="DeLonghi Sans" charset="0"/>
                          <a:ea typeface="DeLonghi Sans" charset="0"/>
                          <a:cs typeface="DeLonghi Sans" charset="0"/>
                        </a:rPr>
                        <a:t> (</a:t>
                      </a:r>
                      <a:r>
                        <a:rPr lang="it-IT" sz="700" b="0" i="0" u="none" strike="noStrike" dirty="0" err="1">
                          <a:solidFill>
                            <a:schemeClr val="bg1"/>
                          </a:solidFill>
                          <a:latin typeface="DeLonghi Sans" charset="0"/>
                          <a:ea typeface="DeLonghi Sans" charset="0"/>
                          <a:cs typeface="DeLonghi Sans" charset="0"/>
                        </a:rPr>
                        <a:t>wxdxh</a:t>
                      </a:r>
                      <a:r>
                        <a:rPr lang="it-IT" sz="700" b="0" i="0" u="none" strike="noStrike" dirty="0" smtClean="0">
                          <a:solidFill>
                            <a:schemeClr val="bg1"/>
                          </a:solidFill>
                          <a:latin typeface="DeLonghi Sans" charset="0"/>
                          <a:ea typeface="DeLonghi Sans" charset="0"/>
                          <a:cs typeface="DeLonghi Sans" charset="0"/>
                        </a:rPr>
                        <a:t>)</a:t>
                      </a:r>
                      <a:endParaRPr lang="it-IT" sz="700" b="0" i="0" u="none" strike="noStrike" dirty="0">
                        <a:solidFill>
                          <a:schemeClr val="bg1"/>
                        </a:solidFill>
                        <a:latin typeface="DeLonghi Sans" charset="0"/>
                        <a:ea typeface="DeLonghi Sans" charset="0"/>
                        <a:cs typeface="DeLonghi Sans" charset="0"/>
                      </a:endParaRPr>
                    </a:p>
                  </a:txBody>
                  <a:tcPr marL="14893" marR="14893" marT="485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lnSpc>
                          <a:spcPct val="100000"/>
                        </a:lnSpc>
                      </a:pPr>
                      <a:r>
                        <a:rPr lang="it-IT" sz="700" b="0" i="0" u="none" strike="noStrike">
                          <a:solidFill>
                            <a:schemeClr val="bg1"/>
                          </a:solidFill>
                          <a:latin typeface="DeLonghi Sans" charset="0"/>
                          <a:ea typeface="DeLonghi Sans" charset="0"/>
                          <a:cs typeface="DeLonghi Sans" charset="0"/>
                        </a:rPr>
                        <a:t>mm</a:t>
                      </a:r>
                    </a:p>
                  </a:txBody>
                  <a:tcPr marL="3941" marR="3941" marT="485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lnSpc>
                          <a:spcPct val="100000"/>
                        </a:lnSpc>
                      </a:pPr>
                      <a:r>
                        <a:rPr lang="it-IT" sz="700" b="0" i="0" u="none" strike="noStrike" dirty="0" smtClean="0">
                          <a:solidFill>
                            <a:schemeClr val="bg1"/>
                          </a:solidFill>
                          <a:latin typeface="DeLonghi Sans" charset="0"/>
                          <a:ea typeface="DeLonghi Sans" charset="0"/>
                          <a:cs typeface="DeLonghi Sans" charset="0"/>
                        </a:rPr>
                        <a:t>319x367x400</a:t>
                      </a:r>
                    </a:p>
                  </a:txBody>
                  <a:tcPr marL="3941" marR="3941" marT="485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
        <p:nvSpPr>
          <p:cNvPr id="84" name="Titolo 24"/>
          <p:cNvSpPr>
            <a:spLocks noGrp="1"/>
          </p:cNvSpPr>
          <p:nvPr>
            <p:ph type="title"/>
          </p:nvPr>
        </p:nvSpPr>
        <p:spPr>
          <a:xfrm>
            <a:off x="260350" y="3416728"/>
            <a:ext cx="1703424" cy="315554"/>
          </a:xfrm>
        </p:spPr>
        <p:txBody>
          <a:bodyPr/>
          <a:lstStyle/>
          <a:p>
            <a:r>
              <a:rPr lang="it-IT" dirty="0" smtClean="0"/>
              <a:t>EC9455.M</a:t>
            </a:r>
            <a:endParaRPr lang="it-IT" dirty="0"/>
          </a:p>
        </p:txBody>
      </p:sp>
      <p:sp>
        <p:nvSpPr>
          <p:cNvPr id="85" name="Segnaposto testo 54"/>
          <p:cNvSpPr>
            <a:spLocks noGrp="1"/>
          </p:cNvSpPr>
          <p:nvPr>
            <p:ph type="body" sz="quarter" idx="4294967295" hasCustomPrompt="1"/>
          </p:nvPr>
        </p:nvSpPr>
        <p:spPr>
          <a:xfrm>
            <a:off x="2391298" y="5251964"/>
            <a:ext cx="2002176" cy="315259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800" b="0" i="0" baseline="0">
                <a:latin typeface="DeLonghi Sans" charset="0"/>
                <a:ea typeface="DeLonghi Sans" charset="0"/>
                <a:cs typeface="DeLonghi Sans" charset="0"/>
              </a:defRPr>
            </a:lvl1pPr>
            <a:lvl2pPr>
              <a:lnSpc>
                <a:spcPct val="100000"/>
              </a:lnSpc>
              <a:defRPr sz="506"/>
            </a:lvl2pPr>
            <a:lvl3pPr>
              <a:lnSpc>
                <a:spcPct val="100000"/>
              </a:lnSpc>
              <a:defRPr sz="506"/>
            </a:lvl3pPr>
            <a:lvl4pPr>
              <a:lnSpc>
                <a:spcPct val="100000"/>
              </a:lnSpc>
              <a:defRPr sz="506"/>
            </a:lvl4pPr>
            <a:lvl5pPr>
              <a:lnSpc>
                <a:spcPct val="100000"/>
              </a:lnSpc>
              <a:defRPr sz="506"/>
            </a:lvl5pPr>
          </a:lstStyle>
          <a:p>
            <a:r>
              <a:rPr lang="en-US" dirty="0"/>
              <a:t>La Specialista </a:t>
            </a:r>
            <a:r>
              <a:rPr lang="en-US" dirty="0" smtClean="0"/>
              <a:t>Touch grants </a:t>
            </a:r>
            <a:r>
              <a:rPr lang="en-US" dirty="0"/>
              <a:t>a </a:t>
            </a:r>
            <a:r>
              <a:rPr lang="en-US" dirty="0" smtClean="0"/>
              <a:t>pleasant and guided experience to craft the perfect espresso and milk drinks with ease.</a:t>
            </a:r>
          </a:p>
          <a:p>
            <a:endParaRPr lang="en-GB" dirty="0"/>
          </a:p>
          <a:p>
            <a:r>
              <a:rPr lang="en-GB" dirty="0" smtClean="0"/>
              <a:t>The </a:t>
            </a:r>
            <a:r>
              <a:rPr lang="en-GB" dirty="0"/>
              <a:t>new Auto </a:t>
            </a:r>
            <a:r>
              <a:rPr lang="en-GB" dirty="0" err="1"/>
              <a:t>LatteArt</a:t>
            </a:r>
            <a:r>
              <a:rPr lang="en-GB" dirty="0"/>
              <a:t> </a:t>
            </a:r>
            <a:r>
              <a:rPr lang="en-GB" dirty="0" smtClean="0"/>
              <a:t>system is designed </a:t>
            </a:r>
            <a:r>
              <a:rPr lang="en-GB" dirty="0"/>
              <a:t>to create your </a:t>
            </a:r>
            <a:r>
              <a:rPr lang="en-GB" dirty="0" smtClean="0"/>
              <a:t>favourite </a:t>
            </a:r>
            <a:r>
              <a:rPr lang="en-GB" dirty="0"/>
              <a:t>foam without any effort.</a:t>
            </a:r>
          </a:p>
          <a:p>
            <a:r>
              <a:rPr lang="en-GB" dirty="0"/>
              <a:t>Select between </a:t>
            </a:r>
            <a:r>
              <a:rPr lang="en-GB" dirty="0" smtClean="0"/>
              <a:t>4 </a:t>
            </a:r>
            <a:r>
              <a:rPr lang="en-GB" dirty="0"/>
              <a:t>milk temperature profiles </a:t>
            </a:r>
            <a:r>
              <a:rPr lang="en-GB" dirty="0" smtClean="0"/>
              <a:t>(55/60/65/70° </a:t>
            </a:r>
            <a:r>
              <a:rPr lang="en-GB" dirty="0"/>
              <a:t>C) and </a:t>
            </a:r>
            <a:r>
              <a:rPr lang="en-GB" dirty="0" smtClean="0"/>
              <a:t>5 </a:t>
            </a:r>
            <a:r>
              <a:rPr lang="en-GB" dirty="0"/>
              <a:t>milk texture </a:t>
            </a:r>
            <a:r>
              <a:rPr lang="en-GB" dirty="0" smtClean="0"/>
              <a:t>profiles (from fine to Latte Art and dense)</a:t>
            </a:r>
            <a:endParaRPr lang="en-GB" dirty="0"/>
          </a:p>
          <a:p>
            <a:endParaRPr lang="en-GB" dirty="0"/>
          </a:p>
          <a:p>
            <a:r>
              <a:rPr lang="en-US" dirty="0" smtClean="0"/>
              <a:t>La </a:t>
            </a:r>
            <a:r>
              <a:rPr lang="en-US" dirty="0" err="1" smtClean="0"/>
              <a:t>Specialista</a:t>
            </a:r>
            <a:r>
              <a:rPr lang="en-US" dirty="0" smtClean="0"/>
              <a:t> Touch comes with a series </a:t>
            </a:r>
            <a:r>
              <a:rPr lang="en-US" dirty="0"/>
              <a:t>of </a:t>
            </a:r>
            <a:r>
              <a:rPr lang="en-US" dirty="0" smtClean="0"/>
              <a:t>tools to </a:t>
            </a:r>
            <a:r>
              <a:rPr lang="en-US" dirty="0"/>
              <a:t>elevate your coffee </a:t>
            </a:r>
            <a:r>
              <a:rPr lang="en-US" dirty="0" smtClean="0"/>
              <a:t>ritual at home, </a:t>
            </a:r>
            <a:r>
              <a:rPr lang="en-US" dirty="0"/>
              <a:t>letting you craft each cup </a:t>
            </a:r>
            <a:r>
              <a:rPr lang="en-US" dirty="0" smtClean="0"/>
              <a:t>with: the new tamper with dose level indicators, the Tamping </a:t>
            </a:r>
            <a:r>
              <a:rPr lang="en-US" dirty="0"/>
              <a:t>M</a:t>
            </a:r>
            <a:r>
              <a:rPr lang="en-US" dirty="0" smtClean="0"/>
              <a:t>at</a:t>
            </a:r>
            <a:r>
              <a:rPr lang="en-US" dirty="0"/>
              <a:t>, </a:t>
            </a:r>
            <a:r>
              <a:rPr lang="en-US" dirty="0" smtClean="0"/>
              <a:t>Dosing &amp;Tamping Guide, Dose Adjust, </a:t>
            </a:r>
            <a:r>
              <a:rPr lang="en-US" dirty="0"/>
              <a:t>M</a:t>
            </a:r>
            <a:r>
              <a:rPr lang="en-US" dirty="0" smtClean="0"/>
              <a:t>ilk </a:t>
            </a:r>
            <a:r>
              <a:rPr lang="en-US" dirty="0"/>
              <a:t>jug, 2 </a:t>
            </a:r>
            <a:r>
              <a:rPr lang="en-US" dirty="0" smtClean="0"/>
              <a:t>single </a:t>
            </a:r>
            <a:r>
              <a:rPr lang="en-US" dirty="0"/>
              <a:t>wall </a:t>
            </a:r>
            <a:r>
              <a:rPr lang="en-US" dirty="0" smtClean="0"/>
              <a:t>filters (single and double </a:t>
            </a:r>
            <a:r>
              <a:rPr lang="en-US" dirty="0" err="1" smtClean="0"/>
              <a:t>sose</a:t>
            </a:r>
            <a:r>
              <a:rPr lang="en-US" dirty="0" smtClean="0"/>
              <a:t>).</a:t>
            </a:r>
            <a:br>
              <a:rPr lang="en-US" dirty="0" smtClean="0"/>
            </a:br>
            <a:endParaRPr lang="en-GB" dirty="0"/>
          </a:p>
          <a:p>
            <a:r>
              <a:rPr lang="en-US" dirty="0"/>
              <a:t>The D</a:t>
            </a:r>
            <a:r>
              <a:rPr lang="en-US" dirty="0" smtClean="0"/>
              <a:t>osing&amp;Tamping </a:t>
            </a:r>
            <a:r>
              <a:rPr lang="en-US" dirty="0"/>
              <a:t>guide </a:t>
            </a:r>
            <a:r>
              <a:rPr lang="en-US" dirty="0" smtClean="0"/>
              <a:t>delivers a </a:t>
            </a:r>
            <a:r>
              <a:rPr lang="en-US" dirty="0"/>
              <a:t>100% mess free operation when grinding and guides to a precise tamping, consistently over time</a:t>
            </a:r>
            <a:r>
              <a:rPr lang="en-US" dirty="0" smtClean="0"/>
              <a:t>.</a:t>
            </a:r>
            <a:endParaRPr lang="en-US" sz="900" dirty="0">
              <a:latin typeface="DeLonghi Sans" panose="02000503000000020004" pitchFamily="50" charset="0"/>
            </a:endParaRPr>
          </a:p>
          <a:p>
            <a:endParaRPr lang="it-IT" dirty="0" smtClean="0"/>
          </a:p>
          <a:p>
            <a:r>
              <a:rPr lang="en-US" dirty="0" smtClean="0"/>
              <a:t>Now also featuring </a:t>
            </a:r>
            <a:r>
              <a:rPr lang="en-US" b="1" dirty="0" smtClean="0"/>
              <a:t>brand new Cold Extraction Technology</a:t>
            </a:r>
            <a:r>
              <a:rPr lang="en-US" dirty="0" smtClean="0"/>
              <a:t> which allows to deliver café quality </a:t>
            </a:r>
            <a:r>
              <a:rPr lang="en-US" b="1" dirty="0" smtClean="0"/>
              <a:t>Cold Brew </a:t>
            </a:r>
            <a:r>
              <a:rPr lang="en-US" dirty="0" smtClean="0"/>
              <a:t>at home, in under 5 minutes.</a:t>
            </a:r>
            <a:endParaRPr lang="en-US" dirty="0"/>
          </a:p>
        </p:txBody>
      </p:sp>
      <p:sp>
        <p:nvSpPr>
          <p:cNvPr id="36" name="Segnaposto contenuto 2"/>
          <p:cNvSpPr>
            <a:spLocks noGrp="1"/>
          </p:cNvSpPr>
          <p:nvPr>
            <p:ph sz="quarter" idx="4294967295"/>
          </p:nvPr>
        </p:nvSpPr>
        <p:spPr>
          <a:xfrm>
            <a:off x="5276439" y="2992356"/>
            <a:ext cx="1177636" cy="73025"/>
          </a:xfrm>
          <a:prstGeom prst="rect">
            <a:avLst/>
          </a:prstGeom>
          <a:noFill/>
        </p:spPr>
        <p:txBody>
          <a:bodyPr/>
          <a:lstStyle/>
          <a:p>
            <a:pPr lvl="0" defTabSz="914400" eaLnBrk="1" hangingPunct="1">
              <a:lnSpc>
                <a:spcPct val="100000"/>
              </a:lnSpc>
            </a:pPr>
            <a:endParaRPr lang="en-GB" sz="1000" dirty="0" smtClean="0">
              <a:solidFill>
                <a:srgbClr val="0C2340"/>
              </a:solidFill>
            </a:endParaRPr>
          </a:p>
          <a:p>
            <a:pPr lvl="0" algn="ctr" defTabSz="914400" eaLnBrk="1" hangingPunct="1">
              <a:lnSpc>
                <a:spcPct val="100000"/>
              </a:lnSpc>
            </a:pPr>
            <a:r>
              <a:rPr lang="en-GB" sz="1000" dirty="0" smtClean="0">
                <a:solidFill>
                  <a:srgbClr val="0C2340"/>
                </a:solidFill>
                <a:ea typeface="DeLonghi Sans" charset="0"/>
                <a:cs typeface="DeLonghi Sans" charset="0"/>
              </a:rPr>
              <a:t>MILK VARIETY WITH EASE</a:t>
            </a:r>
            <a:endParaRPr lang="en-GB" sz="1000" b="1" dirty="0">
              <a:solidFill>
                <a:srgbClr val="0C2340"/>
              </a:solidFill>
              <a:latin typeface="DeLonghi Sans" charset="0"/>
              <a:ea typeface="DeLonghi Sans" charset="0"/>
              <a:cs typeface="DeLonghi Sans" charset="0"/>
            </a:endParaRPr>
          </a:p>
          <a:p>
            <a:endParaRPr lang="en-US" dirty="0"/>
          </a:p>
        </p:txBody>
      </p:sp>
      <p:sp>
        <p:nvSpPr>
          <p:cNvPr id="37" name="Segnaposto contenuto 2"/>
          <p:cNvSpPr>
            <a:spLocks noGrp="1"/>
          </p:cNvSpPr>
          <p:nvPr>
            <p:ph sz="quarter" idx="4294967295"/>
          </p:nvPr>
        </p:nvSpPr>
        <p:spPr>
          <a:xfrm>
            <a:off x="3747777" y="2992356"/>
            <a:ext cx="1358393" cy="73025"/>
          </a:xfrm>
          <a:prstGeom prst="rect">
            <a:avLst/>
          </a:prstGeom>
          <a:noFill/>
        </p:spPr>
        <p:txBody>
          <a:bodyPr/>
          <a:lstStyle/>
          <a:p>
            <a:pPr lvl="0" algn="ctr" defTabSz="914400" eaLnBrk="1" hangingPunct="1">
              <a:lnSpc>
                <a:spcPct val="100000"/>
              </a:lnSpc>
            </a:pPr>
            <a:r>
              <a:rPr lang="en-GB" sz="1000" dirty="0" smtClean="0">
                <a:solidFill>
                  <a:srgbClr val="0C2340"/>
                </a:solidFill>
              </a:rPr>
              <a:t/>
            </a:r>
            <a:br>
              <a:rPr lang="en-GB" sz="1000" dirty="0" smtClean="0">
                <a:solidFill>
                  <a:srgbClr val="0C2340"/>
                </a:solidFill>
              </a:rPr>
            </a:br>
            <a:r>
              <a:rPr lang="en-GB" sz="1000" dirty="0" smtClean="0">
                <a:solidFill>
                  <a:srgbClr val="0C2340"/>
                </a:solidFill>
              </a:rPr>
              <a:t>VARIETY: HOT &amp; COLD BEVERAGES</a:t>
            </a:r>
            <a:endParaRPr lang="en-GB" sz="1000" b="1" dirty="0">
              <a:solidFill>
                <a:srgbClr val="0C2340"/>
              </a:solidFill>
              <a:latin typeface="DeLonghi Sans" charset="0"/>
              <a:ea typeface="DeLonghi Sans" charset="0"/>
              <a:cs typeface="DeLonghi Sans" charset="0"/>
            </a:endParaRPr>
          </a:p>
          <a:p>
            <a:endParaRPr lang="en-US" dirty="0"/>
          </a:p>
        </p:txBody>
      </p:sp>
      <p:sp>
        <p:nvSpPr>
          <p:cNvPr id="38" name="Segnaposto contenuto 2"/>
          <p:cNvSpPr>
            <a:spLocks noGrp="1"/>
          </p:cNvSpPr>
          <p:nvPr>
            <p:ph sz="quarter" idx="4294967295"/>
          </p:nvPr>
        </p:nvSpPr>
        <p:spPr>
          <a:xfrm>
            <a:off x="2192145" y="2990639"/>
            <a:ext cx="1500085" cy="461617"/>
          </a:xfrm>
          <a:prstGeom prst="rect">
            <a:avLst/>
          </a:prstGeom>
          <a:noFill/>
        </p:spPr>
        <p:txBody>
          <a:bodyPr/>
          <a:lstStyle/>
          <a:p>
            <a:pPr lvl="0" algn="ctr" defTabSz="914400" eaLnBrk="1" hangingPunct="1">
              <a:lnSpc>
                <a:spcPct val="100000"/>
              </a:lnSpc>
            </a:pPr>
            <a:r>
              <a:rPr lang="en-GB" sz="1000" dirty="0" smtClean="0">
                <a:solidFill>
                  <a:srgbClr val="0C2340"/>
                </a:solidFill>
              </a:rPr>
              <a:t/>
            </a:r>
            <a:br>
              <a:rPr lang="en-GB" sz="1000" dirty="0" smtClean="0">
                <a:solidFill>
                  <a:srgbClr val="0C2340"/>
                </a:solidFill>
              </a:rPr>
            </a:br>
            <a:r>
              <a:rPr lang="en-GB" sz="1000" dirty="0" smtClean="0">
                <a:solidFill>
                  <a:srgbClr val="0C2340"/>
                </a:solidFill>
              </a:rPr>
              <a:t>GUIDED COFFEE CRAFTING</a:t>
            </a:r>
          </a:p>
        </p:txBody>
      </p:sp>
      <p:pic>
        <p:nvPicPr>
          <p:cNvPr id="6" name="Immagine 5"/>
          <p:cNvPicPr>
            <a:picLocks noChangeAspect="1"/>
          </p:cNvPicPr>
          <p:nvPr/>
        </p:nvPicPr>
        <p:blipFill rotWithShape="1">
          <a:blip r:embed="rId4">
            <a:extLst>
              <a:ext uri="{28A0092B-C50C-407E-A947-70E740481C1C}">
                <a14:useLocalDpi xmlns:a14="http://schemas.microsoft.com/office/drawing/2010/main" val="0"/>
              </a:ext>
            </a:extLst>
          </a:blip>
          <a:srcRect l="28530" t="23800" r="29155" b="11028"/>
          <a:stretch/>
        </p:blipFill>
        <p:spPr>
          <a:xfrm>
            <a:off x="4063168" y="1938954"/>
            <a:ext cx="679299" cy="1046217"/>
          </a:xfrm>
          <a:prstGeom prst="rect">
            <a:avLst/>
          </a:prstGeom>
        </p:spPr>
      </p:pic>
      <p:pic>
        <p:nvPicPr>
          <p:cNvPr id="8" name="Immagin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9379" y="1581983"/>
            <a:ext cx="1046876" cy="220026"/>
          </a:xfrm>
          <a:prstGeom prst="rect">
            <a:avLst/>
          </a:prstGeom>
        </p:spPr>
      </p:pic>
      <p:sp>
        <p:nvSpPr>
          <p:cNvPr id="30" name="Segnaposto contenuto 38"/>
          <p:cNvSpPr>
            <a:spLocks noGrp="1"/>
          </p:cNvSpPr>
          <p:nvPr>
            <p:ph sz="quarter" idx="90"/>
          </p:nvPr>
        </p:nvSpPr>
        <p:spPr>
          <a:xfrm>
            <a:off x="4550617" y="6850588"/>
            <a:ext cx="2040683" cy="63224"/>
          </a:xfrm>
        </p:spPr>
        <p:txBody>
          <a:bodyPr/>
          <a:lstStyle/>
          <a:p>
            <a:endParaRPr lang="en-GB" dirty="0"/>
          </a:p>
        </p:txBody>
      </p:sp>
      <p:pic>
        <p:nvPicPr>
          <p:cNvPr id="3" name="Immagine 2"/>
          <p:cNvPicPr>
            <a:picLocks noChangeAspect="1"/>
          </p:cNvPicPr>
          <p:nvPr/>
        </p:nvPicPr>
        <p:blipFill rotWithShape="1">
          <a:blip r:embed="rId6"/>
          <a:srcRect l="16204" t="16114" r="9553" b="11072"/>
          <a:stretch/>
        </p:blipFill>
        <p:spPr>
          <a:xfrm>
            <a:off x="449073" y="827158"/>
            <a:ext cx="1452520" cy="1901997"/>
          </a:xfrm>
          <a:prstGeom prst="rect">
            <a:avLst/>
          </a:prstGeom>
        </p:spPr>
      </p:pic>
      <p:pic>
        <p:nvPicPr>
          <p:cNvPr id="4" name="Immagine 3"/>
          <p:cNvPicPr>
            <a:picLocks noChangeAspect="1"/>
          </p:cNvPicPr>
          <p:nvPr/>
        </p:nvPicPr>
        <p:blipFill rotWithShape="1">
          <a:blip r:embed="rId7"/>
          <a:srcRect l="22260" t="14660" r="23935" b="58394"/>
          <a:stretch/>
        </p:blipFill>
        <p:spPr>
          <a:xfrm>
            <a:off x="381474" y="2817270"/>
            <a:ext cx="1501419" cy="531623"/>
          </a:xfrm>
          <a:prstGeom prst="rect">
            <a:avLst/>
          </a:prstGeom>
        </p:spPr>
      </p:pic>
      <p:pic>
        <p:nvPicPr>
          <p:cNvPr id="10" name="Immagine 9"/>
          <p:cNvPicPr>
            <a:picLocks noChangeAspect="1"/>
          </p:cNvPicPr>
          <p:nvPr/>
        </p:nvPicPr>
        <p:blipFill rotWithShape="1">
          <a:blip r:embed="rId8"/>
          <a:srcRect l="14727"/>
          <a:stretch/>
        </p:blipFill>
        <p:spPr>
          <a:xfrm>
            <a:off x="2388466" y="1430870"/>
            <a:ext cx="1414998" cy="1659381"/>
          </a:xfrm>
          <a:prstGeom prst="rect">
            <a:avLst/>
          </a:prstGeom>
        </p:spPr>
      </p:pic>
      <p:pic>
        <p:nvPicPr>
          <p:cNvPr id="12" name="Immagine 11"/>
          <p:cNvPicPr>
            <a:picLocks noChangeAspect="1"/>
          </p:cNvPicPr>
          <p:nvPr/>
        </p:nvPicPr>
        <p:blipFill>
          <a:blip r:embed="rId9"/>
          <a:stretch>
            <a:fillRect/>
          </a:stretch>
        </p:blipFill>
        <p:spPr>
          <a:xfrm>
            <a:off x="5318190" y="1723439"/>
            <a:ext cx="1135885" cy="1135885"/>
          </a:xfrm>
          <a:prstGeom prst="rect">
            <a:avLst/>
          </a:prstGeom>
        </p:spPr>
      </p:pic>
      <p:pic>
        <p:nvPicPr>
          <p:cNvPr id="31" name="Immagine 30"/>
          <p:cNvPicPr>
            <a:picLocks noChangeAspect="1"/>
          </p:cNvPicPr>
          <p:nvPr/>
        </p:nvPicPr>
        <p:blipFill>
          <a:blip r:embed="rId10"/>
          <a:stretch>
            <a:fillRect/>
          </a:stretch>
        </p:blipFill>
        <p:spPr>
          <a:xfrm>
            <a:off x="5272366" y="1376332"/>
            <a:ext cx="1290665" cy="327243"/>
          </a:xfrm>
          <a:prstGeom prst="rect">
            <a:avLst/>
          </a:prstGeom>
        </p:spPr>
      </p:pic>
      <p:sp>
        <p:nvSpPr>
          <p:cNvPr id="32" name="Segnaposto testo 17"/>
          <p:cNvSpPr>
            <a:spLocks noGrp="1"/>
          </p:cNvSpPr>
          <p:nvPr>
            <p:ph type="body" sz="quarter" idx="89" hasCustomPrompt="1"/>
          </p:nvPr>
        </p:nvSpPr>
        <p:spPr>
          <a:xfrm>
            <a:off x="2349500" y="1057820"/>
            <a:ext cx="4248150" cy="276999"/>
          </a:xfrm>
        </p:spPr>
        <p:txBody>
          <a:bodyPr wrap="square" lIns="0" tIns="0" rIns="0" bIns="0">
            <a:spAutoFit/>
          </a:bodyPr>
          <a:lstStyle>
            <a:lvl1pPr>
              <a:lnSpc>
                <a:spcPct val="100000"/>
              </a:lnSpc>
              <a:defRPr sz="2000" b="1" i="0">
                <a:latin typeface="DeLonghi Sans" charset="0"/>
                <a:ea typeface="DeLonghi Sans" charset="0"/>
                <a:cs typeface="DeLonghi Sans" charset="0"/>
              </a:defRPr>
            </a:lvl1pPr>
          </a:lstStyle>
          <a:p>
            <a:pPr lvl="0"/>
            <a:r>
              <a:rPr lang="en-US" sz="1800" dirty="0">
                <a:solidFill>
                  <a:srgbClr val="FF0000"/>
                </a:solidFill>
                <a:latin typeface="Futura Lt BT"/>
              </a:rPr>
              <a:t>-</a:t>
            </a:r>
            <a:endParaRPr lang="it-IT" sz="1800" dirty="0">
              <a:solidFill>
                <a:srgbClr val="FF0000"/>
              </a:solidFill>
            </a:endParaRPr>
          </a:p>
        </p:txBody>
      </p:sp>
    </p:spTree>
    <p:extLst>
      <p:ext uri="{BB962C8B-B14F-4D97-AF65-F5344CB8AC3E}">
        <p14:creationId xmlns:p14="http://schemas.microsoft.com/office/powerpoint/2010/main" val="5800643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De'Longhi Istituzionale OK">
      <a:dk1>
        <a:srgbClr val="0C2340"/>
      </a:dk1>
      <a:lt1>
        <a:srgbClr val="FFFFFF"/>
      </a:lt1>
      <a:dk2>
        <a:srgbClr val="0C2340"/>
      </a:dk2>
      <a:lt2>
        <a:srgbClr val="FFFFFF"/>
      </a:lt2>
      <a:accent1>
        <a:srgbClr val="C9E3F9"/>
      </a:accent1>
      <a:accent2>
        <a:srgbClr val="DDE5ED"/>
      </a:accent2>
      <a:accent3>
        <a:srgbClr val="0C2340"/>
      </a:accent3>
      <a:accent4>
        <a:srgbClr val="FFFFFF"/>
      </a:accent4>
      <a:accent5>
        <a:srgbClr val="C8E2F8"/>
      </a:accent5>
      <a:accent6>
        <a:srgbClr val="DDE5EC"/>
      </a:accent6>
      <a:hlink>
        <a:srgbClr val="C8E2F8"/>
      </a:hlink>
      <a:folHlink>
        <a:srgbClr val="E3EAF0"/>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a:spPr>
      <a:bodyPr vert="horz" wrap="square" lIns="38100" tIns="38100" rIns="38100" bIns="38100" numCol="1" anchor="ctr" anchorCtr="0" compatLnSpc="1">
        <a:prstTxWarp prst="textNoShape">
          <a:avLst/>
        </a:prstTxWarp>
        <a:spAutoFit/>
      </a:bodyPr>
      <a:lstStyle>
        <a:defPPr marL="0" marR="0" indent="0" algn="l" defTabSz="825500" rtl="0" eaLnBrk="1" fontAlgn="base" latinLnBrk="0" hangingPunct="0">
          <a:lnSpc>
            <a:spcPct val="100000"/>
          </a:lnSpc>
          <a:spcBef>
            <a:spcPct val="0"/>
          </a:spcBef>
          <a:spcAft>
            <a:spcPct val="0"/>
          </a:spcAft>
          <a:buClrTx/>
          <a:buSzTx/>
          <a:buFontTx/>
          <a:buNone/>
          <a:tabLst/>
          <a:defRPr kumimoji="0" lang="x-none" altLang="x-none" sz="2000" b="0" i="0" u="none" strike="noStrike" cap="none" normalizeH="0" baseline="0">
            <a:ln>
              <a:noFill/>
            </a:ln>
            <a:solidFill>
              <a:srgbClr val="74808C"/>
            </a:solidFill>
            <a:effectLst/>
            <a:latin typeface="Poppins" charset="0"/>
            <a:ea typeface="Poppins" charset="0"/>
            <a:cs typeface="Poppins" charset="0"/>
            <a:sym typeface="Poppi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a:spPr>
      <a:bodyPr vert="horz" wrap="square" lIns="38100" tIns="38100" rIns="38100" bIns="38100" numCol="1" anchor="ctr" anchorCtr="0" compatLnSpc="1">
        <a:prstTxWarp prst="textNoShape">
          <a:avLst/>
        </a:prstTxWarp>
        <a:spAutoFit/>
      </a:bodyPr>
      <a:lstStyle>
        <a:defPPr marL="0" marR="0" indent="0" algn="l" defTabSz="825500" rtl="0" eaLnBrk="1" fontAlgn="base" latinLnBrk="0" hangingPunct="0">
          <a:lnSpc>
            <a:spcPct val="100000"/>
          </a:lnSpc>
          <a:spcBef>
            <a:spcPct val="0"/>
          </a:spcBef>
          <a:spcAft>
            <a:spcPct val="0"/>
          </a:spcAft>
          <a:buClrTx/>
          <a:buSzTx/>
          <a:buFontTx/>
          <a:buNone/>
          <a:tabLst/>
          <a:defRPr kumimoji="0" lang="x-none" altLang="x-none" sz="2000" b="0" i="0" u="none" strike="noStrike" cap="none" normalizeH="0" baseline="0">
            <a:ln>
              <a:noFill/>
            </a:ln>
            <a:solidFill>
              <a:srgbClr val="74808C"/>
            </a:solidFill>
            <a:effectLst/>
            <a:latin typeface="Poppins" charset="0"/>
            <a:ea typeface="Poppins" charset="0"/>
            <a:cs typeface="Poppins" charset="0"/>
            <a:sym typeface="Poppins" charset="0"/>
          </a:defRPr>
        </a:defPPr>
      </a:lstStyle>
    </a:lnDef>
    <a:txDef>
      <a:spPr bwMode="auto">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a:spPr>
      <a:bodyPr vert="horz" wrap="square" lIns="38100" tIns="38100" rIns="38100" bIns="38100" numCol="1" anchor="t" anchorCtr="0" compatLnSpc="1">
        <a:prstTxWarp prst="textNoShape">
          <a:avLst/>
        </a:prstTxWarp>
      </a:bodyPr>
      <a:lstStyle>
        <a:defPPr>
          <a:defRPr sz="4000" b="1" i="0" dirty="0" smtClean="0">
            <a:latin typeface="DeLonghi Sans" charset="0"/>
            <a:ea typeface="DeLonghi Sans" charset="0"/>
            <a:cs typeface="DeLonghi Sans" charset="0"/>
          </a:defRPr>
        </a:defPPr>
      </a:lstStyle>
    </a:txDef>
  </a:objectDefaults>
  <a:extraClrSchemeLst/>
  <a:extLst>
    <a:ext uri="{05A4C25C-085E-4340-85A3-A5531E510DB2}">
      <thm15:themeFamily xmlns:thm15="http://schemas.microsoft.com/office/thememl/2012/main" name="DL_16-9 presentazione master" id="{3F3DAECE-BA38-8B45-8ABE-FEE73D982D2E}" vid="{FEA8B26F-EB79-1845-94A9-02134578ADC1}"/>
    </a:ext>
  </a:extLst>
</a:theme>
</file>

<file path=ppt/theme/theme2.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15864</TotalTime>
  <Words>569</Words>
  <Application>Microsoft Office PowerPoint</Application>
  <PresentationFormat>A4 (21x29,7 cm)</PresentationFormat>
  <Paragraphs>55</Paragraphs>
  <Slides>1</Slides>
  <Notes>0</Notes>
  <HiddenSlides>0</HiddenSlides>
  <MMClips>0</MMClips>
  <ScaleCrop>false</ScaleCrop>
  <HeadingPairs>
    <vt:vector size="6" baseType="variant">
      <vt:variant>
        <vt:lpstr>Caratteri utilizzati</vt:lpstr>
      </vt:variant>
      <vt:variant>
        <vt:i4>12</vt:i4>
      </vt:variant>
      <vt:variant>
        <vt:lpstr>Tema</vt:lpstr>
      </vt:variant>
      <vt:variant>
        <vt:i4>1</vt:i4>
      </vt:variant>
      <vt:variant>
        <vt:lpstr>Titoli diapositive</vt:lpstr>
      </vt:variant>
      <vt:variant>
        <vt:i4>1</vt:i4>
      </vt:variant>
    </vt:vector>
  </HeadingPairs>
  <TitlesOfParts>
    <vt:vector size="14" baseType="lpstr">
      <vt:lpstr>Arial</vt:lpstr>
      <vt:lpstr>DeLonghi Sans</vt:lpstr>
      <vt:lpstr>DeLonghi Sans Grassetto</vt:lpstr>
      <vt:lpstr>DeLonghi Sans Leggero</vt:lpstr>
      <vt:lpstr>DeLonghi Sans Regolare</vt:lpstr>
      <vt:lpstr>Futura Lt BT</vt:lpstr>
      <vt:lpstr>Helvetica Neue</vt:lpstr>
      <vt:lpstr>Open Sans Semibold</vt:lpstr>
      <vt:lpstr>Poppins</vt:lpstr>
      <vt:lpstr>Poppins Medium</vt:lpstr>
      <vt:lpstr>Poppins SemiBold</vt:lpstr>
      <vt:lpstr>Wingdings</vt:lpstr>
      <vt:lpstr>White</vt:lpstr>
      <vt:lpstr>EC9455.M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Chiara Pittino</dc:creator>
  <cp:lastModifiedBy>Chiara Pittino</cp:lastModifiedBy>
  <cp:revision>652</cp:revision>
  <cp:lastPrinted>2021-01-11T10:42:39Z</cp:lastPrinted>
  <dcterms:modified xsi:type="dcterms:W3CDTF">2024-12-17T13:57:14Z</dcterms:modified>
</cp:coreProperties>
</file>